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1" r:id="rId2"/>
    <p:sldId id="257" r:id="rId3"/>
    <p:sldId id="258" r:id="rId4"/>
    <p:sldId id="259" r:id="rId5"/>
    <p:sldId id="272" r:id="rId6"/>
    <p:sldId id="2147376897" r:id="rId7"/>
    <p:sldId id="275" r:id="rId8"/>
    <p:sldId id="278" r:id="rId9"/>
    <p:sldId id="280" r:id="rId10"/>
    <p:sldId id="281" r:id="rId11"/>
    <p:sldId id="282" r:id="rId12"/>
    <p:sldId id="286" r:id="rId13"/>
    <p:sldId id="279" r:id="rId14"/>
    <p:sldId id="284" r:id="rId15"/>
    <p:sldId id="2147376898" r:id="rId16"/>
    <p:sldId id="285"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EC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665"/>
    <p:restoredTop sz="95840"/>
  </p:normalViewPr>
  <p:slideViewPr>
    <p:cSldViewPr snapToGrid="0">
      <p:cViewPr varScale="1">
        <p:scale>
          <a:sx n="104" d="100"/>
          <a:sy n="104" d="100"/>
        </p:scale>
        <p:origin x="240"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1" cy="368562"/>
          </a:xfrm>
          <a:prstGeom prst="rect">
            <a:avLst/>
          </a:prstGeom>
        </p:spPr>
        <p:txBody>
          <a:bodyPr wrap="square" lIns="0" tIns="0" rIns="0" bIns="0">
            <a:spAutoFit/>
          </a:bodyPr>
          <a:lstStyle>
            <a:lvl1pPr>
              <a:defRPr sz="2395" b="0" i="0">
                <a:solidFill>
                  <a:schemeClr val="tx1"/>
                </a:solidFill>
                <a:latin typeface="Lato"/>
                <a:cs typeface="Lato"/>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072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347795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64297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368562"/>
          </a:xfrm>
        </p:spPr>
        <p:txBody>
          <a:bodyPr lIns="0" tIns="0" rIns="0" bIns="0"/>
          <a:lstStyle>
            <a:lvl1pPr>
              <a:defRPr sz="2395" b="0" i="0">
                <a:solidFill>
                  <a:schemeClr val="tx1"/>
                </a:solidFill>
                <a:latin typeface="Lato"/>
                <a:cs typeface="La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022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2/9/26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097697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685149" y="2524513"/>
            <a:ext cx="6821702" cy="607859"/>
          </a:xfrm>
          <a:prstGeom prst="rect">
            <a:avLst/>
          </a:prstGeom>
        </p:spPr>
        <p:txBody>
          <a:bodyPr wrap="square" lIns="0" tIns="0" rIns="0" bIns="0">
            <a:spAutoFit/>
          </a:bodyPr>
          <a:lstStyle>
            <a:lvl1pPr>
              <a:defRPr sz="3950" b="0" i="0">
                <a:solidFill>
                  <a:schemeClr val="tx1"/>
                </a:solidFill>
                <a:latin typeface="Lato"/>
                <a:cs typeface="Lato"/>
              </a:defRPr>
            </a:lvl1pPr>
          </a:lstStyle>
          <a:p>
            <a:endParaRPr/>
          </a:p>
        </p:txBody>
      </p:sp>
      <p:sp>
        <p:nvSpPr>
          <p:cNvPr id="3" name="Holder 3"/>
          <p:cNvSpPr>
            <a:spLocks noGrp="1"/>
          </p:cNvSpPr>
          <p:nvPr>
            <p:ph type="body" idx="1"/>
          </p:nvPr>
        </p:nvSpPr>
        <p:spPr>
          <a:xfrm>
            <a:off x="2498936" y="1719036"/>
            <a:ext cx="6887748"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2/9/26</a:t>
            </a:fld>
            <a:endParaRPr lang="en-US"/>
          </a:p>
        </p:txBody>
      </p:sp>
      <p:sp>
        <p:nvSpPr>
          <p:cNvPr id="6" name="Holder 6"/>
          <p:cNvSpPr>
            <a:spLocks noGrp="1"/>
          </p:cNvSpPr>
          <p:nvPr>
            <p:ph type="sldNum" sz="quarter" idx="7"/>
          </p:nvPr>
        </p:nvSpPr>
        <p:spPr>
          <a:xfrm>
            <a:off x="8778241"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21323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image" Target="../media/image16.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uppdragpsykiskhalsa.se/sip/sip-for-barn/"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ournormal.org/" TargetMode="External"/><Relationship Id="rId2" Type="http://schemas.openxmlformats.org/officeDocument/2006/relationships/hyperlink" Target="mailto:jenny@ournormal.org" TargetMode="Externa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hyperlink" Target="https://ournormal.org/for-familjer/"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emf"/><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emf"/><Relationship Id="rId15" Type="http://schemas.openxmlformats.org/officeDocument/2006/relationships/image" Target="../media/image15.png"/><Relationship Id="rId10" Type="http://schemas.openxmlformats.org/officeDocument/2006/relationships/image" Target="../media/image10.emf"/><Relationship Id="rId4" Type="http://schemas.openxmlformats.org/officeDocument/2006/relationships/image" Target="../media/image4.emf"/><Relationship Id="rId9" Type="http://schemas.openxmlformats.org/officeDocument/2006/relationships/image" Target="../media/image9.emf"/><Relationship Id="rId1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kapare och datum">
            <a:extLst>
              <a:ext uri="{FF2B5EF4-FFF2-40B4-BE49-F238E27FC236}">
                <a16:creationId xmlns:a16="http://schemas.microsoft.com/office/drawing/2014/main" id="{8E0FE872-FFD0-CCBF-66CE-223D2FEFB9FF}"/>
              </a:ext>
            </a:extLst>
          </p:cNvPr>
          <p:cNvSpPr txBox="1">
            <a:spLocks/>
          </p:cNvSpPr>
          <p:nvPr/>
        </p:nvSpPr>
        <p:spPr>
          <a:xfrm>
            <a:off x="10565080" y="6395789"/>
            <a:ext cx="1626920" cy="390876"/>
          </a:xfrm>
          <a:prstGeom prst="rect">
            <a:avLst/>
          </a:prstGeom>
          <a:solidFill>
            <a:schemeClr val="bg1"/>
          </a:solidFill>
        </p:spPr>
        <p:txBody>
          <a:bodyPr>
            <a:normAutofit/>
          </a:bodyPr>
          <a:lstStyle>
            <a:lvl1pPr marL="304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1pPr>
            <a:lvl2pPr marL="609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2pPr>
            <a:lvl3pPr marL="914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3pPr>
            <a:lvl4pPr marL="1219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4pPr>
            <a:lvl5pPr marL="15240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5pPr>
            <a:lvl6pPr marL="18288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6pPr>
            <a:lvl7pPr marL="21336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7pPr>
            <a:lvl8pPr marL="24384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8pPr>
            <a:lvl9pPr marL="2743200" marR="0" indent="-304800" algn="l" defTabSz="1219169" rtl="0" latinLnBrk="0">
              <a:lnSpc>
                <a:spcPct val="90000"/>
              </a:lnSpc>
              <a:spcBef>
                <a:spcPts val="2250"/>
              </a:spcBef>
              <a:spcAft>
                <a:spcPts val="0"/>
              </a:spcAft>
              <a:buClrTx/>
              <a:buSzPct val="123000"/>
              <a:buFontTx/>
              <a:buChar char="•"/>
              <a:tabLst/>
              <a:defRPr sz="2400" b="0" i="0" u="none" strike="noStrike" cap="none" spc="0" baseline="0">
                <a:solidFill>
                  <a:srgbClr val="000000"/>
                </a:solidFill>
                <a:uFillTx/>
                <a:latin typeface="+mn-lt"/>
                <a:ea typeface="+mn-ea"/>
                <a:cs typeface="+mn-cs"/>
                <a:sym typeface="Helvetica Neue"/>
              </a:defRPr>
            </a:lvl9pPr>
          </a:lstStyle>
          <a:p>
            <a:pPr marL="0" indent="0" defTabSz="609585">
              <a:spcBef>
                <a:spcPts val="300"/>
              </a:spcBef>
              <a:buNone/>
              <a:defRPr/>
            </a:pPr>
            <a:r>
              <a:rPr lang="sv-SE" sz="800" kern="0" dirty="0">
                <a:latin typeface="Helvetica Neue"/>
                <a:ea typeface="Helvetica Neue"/>
                <a:cs typeface="Helvetica Neue"/>
              </a:rPr>
              <a:t>Kontakt: </a:t>
            </a:r>
            <a:r>
              <a:rPr lang="sv-SE" sz="800" kern="0" dirty="0" err="1">
                <a:latin typeface="Helvetica Neue"/>
                <a:ea typeface="Helvetica Neue"/>
                <a:cs typeface="Helvetica Neue"/>
              </a:rPr>
              <a:t>jenny@ournormal.org</a:t>
            </a:r>
            <a:endParaRPr lang="sv-SE" sz="800" dirty="0">
              <a:latin typeface="Helvetica Neue"/>
              <a:ea typeface="Helvetica Neue"/>
              <a:cs typeface="Helvetica Neue"/>
            </a:endParaRPr>
          </a:p>
          <a:p>
            <a:pPr marL="0" indent="0" defTabSz="609585">
              <a:spcBef>
                <a:spcPts val="300"/>
              </a:spcBef>
              <a:buNone/>
              <a:defRPr/>
            </a:pPr>
            <a:r>
              <a:rPr lang="sv-SE" sz="800" kern="0" dirty="0">
                <a:latin typeface="Helvetica Neue"/>
                <a:ea typeface="Helvetica Neue"/>
                <a:cs typeface="Helvetica Neue"/>
              </a:rPr>
              <a:t>Jenny Lindström </a:t>
            </a:r>
            <a:r>
              <a:rPr lang="sv-SE" sz="800" kern="0" dirty="0" err="1">
                <a:latin typeface="Helvetica Neue"/>
                <a:ea typeface="Helvetica Neue"/>
                <a:cs typeface="Helvetica Neue"/>
              </a:rPr>
              <a:t>Beijar</a:t>
            </a:r>
            <a:endParaRPr lang="sv-SE" sz="800" kern="0" dirty="0">
              <a:latin typeface="Helvetica Neue"/>
              <a:ea typeface="Helvetica Neue"/>
              <a:cs typeface="Helvetica Neue"/>
            </a:endParaRPr>
          </a:p>
        </p:txBody>
      </p:sp>
      <p:sp>
        <p:nvSpPr>
          <p:cNvPr id="8" name="TextBox 7">
            <a:extLst>
              <a:ext uri="{FF2B5EF4-FFF2-40B4-BE49-F238E27FC236}">
                <a16:creationId xmlns:a16="http://schemas.microsoft.com/office/drawing/2014/main" id="{75F9639A-2F22-C186-0A19-8D805328DA95}"/>
              </a:ext>
            </a:extLst>
          </p:cNvPr>
          <p:cNvSpPr txBox="1"/>
          <p:nvPr/>
        </p:nvSpPr>
        <p:spPr>
          <a:xfrm>
            <a:off x="1389413" y="2866459"/>
            <a:ext cx="9262753" cy="1200329"/>
          </a:xfrm>
          <a:prstGeom prst="rect">
            <a:avLst/>
          </a:prstGeom>
          <a:noFill/>
        </p:spPr>
        <p:txBody>
          <a:bodyPr wrap="square" rtlCol="0">
            <a:spAutoFit/>
          </a:bodyPr>
          <a:lstStyle/>
          <a:p>
            <a:pPr algn="ctr" defTabSz="554492"/>
            <a:r>
              <a:rPr lang="en-SE" sz="3600" b="1" kern="0" dirty="0">
                <a:solidFill>
                  <a:sysClr val="windowText" lastClr="000000"/>
                </a:solidFill>
                <a:latin typeface="Lato" panose="020F0502020204030203" pitchFamily="34" charset="77"/>
                <a:cs typeface="Rubik" pitchFamily="2" charset="-79"/>
              </a:rPr>
              <a:t>Visualisering av funkisfamilijers kontaktkartor</a:t>
            </a:r>
          </a:p>
        </p:txBody>
      </p:sp>
      <p:pic>
        <p:nvPicPr>
          <p:cNvPr id="5" name="Bildobjekt 4">
            <a:extLst>
              <a:ext uri="{FF2B5EF4-FFF2-40B4-BE49-F238E27FC236}">
                <a16:creationId xmlns:a16="http://schemas.microsoft.com/office/drawing/2014/main" id="{2619EB4A-22D6-09F7-4171-8A4C8976612E}"/>
              </a:ext>
            </a:extLst>
          </p:cNvPr>
          <p:cNvPicPr>
            <a:picLocks noChangeAspect="1"/>
          </p:cNvPicPr>
          <p:nvPr/>
        </p:nvPicPr>
        <p:blipFill>
          <a:blip r:embed="rId2"/>
          <a:stretch>
            <a:fillRect/>
          </a:stretch>
        </p:blipFill>
        <p:spPr>
          <a:xfrm>
            <a:off x="4947485" y="6395789"/>
            <a:ext cx="2297029" cy="231244"/>
          </a:xfrm>
          <a:prstGeom prst="rect">
            <a:avLst/>
          </a:prstGeom>
        </p:spPr>
      </p:pic>
    </p:spTree>
    <p:extLst>
      <p:ext uri="{BB962C8B-B14F-4D97-AF65-F5344CB8AC3E}">
        <p14:creationId xmlns:p14="http://schemas.microsoft.com/office/powerpoint/2010/main" val="697905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6" name="Rak 135">
            <a:extLst>
              <a:ext uri="{FF2B5EF4-FFF2-40B4-BE49-F238E27FC236}">
                <a16:creationId xmlns:a16="http://schemas.microsoft.com/office/drawing/2014/main" id="{32516BD5-8ECE-D924-0F04-8AC99BD6C156}"/>
              </a:ext>
            </a:extLst>
          </p:cNvPr>
          <p:cNvCxnSpPr>
            <a:cxnSpLocks/>
            <a:stCxn id="10" idx="0"/>
            <a:endCxn id="39" idx="2"/>
          </p:cNvCxnSpPr>
          <p:nvPr/>
        </p:nvCxnSpPr>
        <p:spPr>
          <a:xfrm flipV="1">
            <a:off x="6495427" y="1689536"/>
            <a:ext cx="80847" cy="186592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D9CB4184-B193-F33B-8D44-CF257F167ECD}"/>
              </a:ext>
            </a:extLst>
          </p:cNvPr>
          <p:cNvCxnSpPr>
            <a:cxnSpLocks/>
          </p:cNvCxnSpPr>
          <p:nvPr/>
        </p:nvCxnSpPr>
        <p:spPr>
          <a:xfrm flipH="1" flipV="1">
            <a:off x="1785646" y="3781982"/>
            <a:ext cx="4157545" cy="19839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83F5AC6F-DA16-754C-4549-B83AFEC86079}"/>
              </a:ext>
            </a:extLst>
          </p:cNvPr>
          <p:cNvCxnSpPr>
            <a:cxnSpLocks/>
            <a:stCxn id="10" idx="1"/>
            <a:endCxn id="32" idx="3"/>
          </p:cNvCxnSpPr>
          <p:nvPr/>
        </p:nvCxnSpPr>
        <p:spPr>
          <a:xfrm flipH="1" flipV="1">
            <a:off x="4248320" y="2680140"/>
            <a:ext cx="1362036" cy="11192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1687E756-9554-DF42-3B86-7D0EE582120F}"/>
              </a:ext>
            </a:extLst>
          </p:cNvPr>
          <p:cNvCxnSpPr>
            <a:cxnSpLocks/>
            <a:stCxn id="10" idx="0"/>
            <a:endCxn id="24" idx="3"/>
          </p:cNvCxnSpPr>
          <p:nvPr/>
        </p:nvCxnSpPr>
        <p:spPr>
          <a:xfrm flipH="1" flipV="1">
            <a:off x="5757583" y="2203996"/>
            <a:ext cx="737844" cy="135146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D0E6599E-2EAB-EA04-30C7-F9F700B9BF94}"/>
              </a:ext>
            </a:extLst>
          </p:cNvPr>
          <p:cNvCxnSpPr>
            <a:cxnSpLocks/>
            <a:stCxn id="10" idx="0"/>
            <a:endCxn id="31" idx="3"/>
          </p:cNvCxnSpPr>
          <p:nvPr/>
        </p:nvCxnSpPr>
        <p:spPr>
          <a:xfrm flipH="1" flipV="1">
            <a:off x="5735660" y="1511842"/>
            <a:ext cx="759768" cy="204362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3784B26D-CFDD-C3BF-2862-77263CFF35D7}"/>
              </a:ext>
            </a:extLst>
          </p:cNvPr>
          <p:cNvCxnSpPr>
            <a:cxnSpLocks/>
            <a:stCxn id="10" idx="0"/>
            <a:endCxn id="25" idx="3"/>
          </p:cNvCxnSpPr>
          <p:nvPr/>
        </p:nvCxnSpPr>
        <p:spPr>
          <a:xfrm flipH="1" flipV="1">
            <a:off x="5749901" y="955740"/>
            <a:ext cx="745526" cy="25997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709B7D55-B797-1F8E-2433-987BF31FB6A6}"/>
              </a:ext>
            </a:extLst>
          </p:cNvPr>
          <p:cNvCxnSpPr>
            <a:cxnSpLocks/>
            <a:stCxn id="10" idx="0"/>
            <a:endCxn id="26" idx="3"/>
          </p:cNvCxnSpPr>
          <p:nvPr/>
        </p:nvCxnSpPr>
        <p:spPr>
          <a:xfrm flipH="1" flipV="1">
            <a:off x="4231834" y="1979444"/>
            <a:ext cx="2263593" cy="15760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52692452-722C-6C0F-70F8-17C23912DD6B}"/>
              </a:ext>
            </a:extLst>
          </p:cNvPr>
          <p:cNvCxnSpPr>
            <a:cxnSpLocks/>
            <a:stCxn id="10" idx="0"/>
            <a:endCxn id="30" idx="3"/>
          </p:cNvCxnSpPr>
          <p:nvPr/>
        </p:nvCxnSpPr>
        <p:spPr>
          <a:xfrm flipH="1" flipV="1">
            <a:off x="4244533" y="1463787"/>
            <a:ext cx="2250894" cy="20916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B0229CA5-DC66-2841-D16C-64367EE2696E}"/>
              </a:ext>
            </a:extLst>
          </p:cNvPr>
          <p:cNvCxnSpPr>
            <a:cxnSpLocks/>
            <a:stCxn id="10" idx="0"/>
            <a:endCxn id="28" idx="3"/>
          </p:cNvCxnSpPr>
          <p:nvPr/>
        </p:nvCxnSpPr>
        <p:spPr>
          <a:xfrm flipH="1" flipV="1">
            <a:off x="4231834" y="961270"/>
            <a:ext cx="2263593" cy="259419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335BFBEF-D7D7-0236-9C36-06CFE946C10C}"/>
              </a:ext>
            </a:extLst>
          </p:cNvPr>
          <p:cNvCxnSpPr>
            <a:cxnSpLocks/>
            <a:stCxn id="10" idx="0"/>
            <a:endCxn id="55" idx="2"/>
          </p:cNvCxnSpPr>
          <p:nvPr/>
        </p:nvCxnSpPr>
        <p:spPr>
          <a:xfrm flipV="1">
            <a:off x="6495427" y="1152058"/>
            <a:ext cx="1541489" cy="240340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0" name="Rak 169">
            <a:extLst>
              <a:ext uri="{FF2B5EF4-FFF2-40B4-BE49-F238E27FC236}">
                <a16:creationId xmlns:a16="http://schemas.microsoft.com/office/drawing/2014/main" id="{09D6FFF0-B380-3135-3E76-2EC27B23CCDA}"/>
              </a:ext>
            </a:extLst>
          </p:cNvPr>
          <p:cNvCxnSpPr>
            <a:cxnSpLocks/>
            <a:stCxn id="10" idx="0"/>
            <a:endCxn id="46" idx="1"/>
          </p:cNvCxnSpPr>
          <p:nvPr/>
        </p:nvCxnSpPr>
        <p:spPr>
          <a:xfrm flipV="1">
            <a:off x="6495427" y="1526231"/>
            <a:ext cx="2350004" cy="202923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D0D77F9D-65FE-FF8E-8D16-E0F6F0C98EF1}"/>
              </a:ext>
            </a:extLst>
          </p:cNvPr>
          <p:cNvCxnSpPr>
            <a:cxnSpLocks/>
            <a:stCxn id="10" idx="0"/>
            <a:endCxn id="48" idx="1"/>
          </p:cNvCxnSpPr>
          <p:nvPr/>
        </p:nvCxnSpPr>
        <p:spPr>
          <a:xfrm flipV="1">
            <a:off x="6495427" y="969734"/>
            <a:ext cx="2350004" cy="258572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59D048D9-4D89-D161-E4F6-720FC4DD3396}"/>
              </a:ext>
            </a:extLst>
          </p:cNvPr>
          <p:cNvCxnSpPr>
            <a:cxnSpLocks/>
            <a:stCxn id="10" idx="0"/>
            <a:endCxn id="47" idx="1"/>
          </p:cNvCxnSpPr>
          <p:nvPr/>
        </p:nvCxnSpPr>
        <p:spPr>
          <a:xfrm flipV="1">
            <a:off x="6495427" y="1597540"/>
            <a:ext cx="4074559" cy="19579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4824F6C9-D0FA-7395-79CB-A2A8408E3116}"/>
              </a:ext>
            </a:extLst>
          </p:cNvPr>
          <p:cNvCxnSpPr>
            <a:cxnSpLocks/>
            <a:stCxn id="10" idx="0"/>
            <a:endCxn id="50" idx="1"/>
          </p:cNvCxnSpPr>
          <p:nvPr/>
        </p:nvCxnSpPr>
        <p:spPr>
          <a:xfrm flipV="1">
            <a:off x="6495428" y="2044822"/>
            <a:ext cx="4057966" cy="15106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849A46EF-2897-5C54-FA45-3BFDC9573DA0}"/>
              </a:ext>
            </a:extLst>
          </p:cNvPr>
          <p:cNvCxnSpPr>
            <a:cxnSpLocks/>
            <a:stCxn id="52" idx="1"/>
            <a:endCxn id="10" idx="0"/>
          </p:cNvCxnSpPr>
          <p:nvPr/>
        </p:nvCxnSpPr>
        <p:spPr>
          <a:xfrm flipH="1">
            <a:off x="6495428" y="2555121"/>
            <a:ext cx="4057966" cy="10003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0D11AD19-996D-5DD1-64B3-B4319049553D}"/>
              </a:ext>
            </a:extLst>
          </p:cNvPr>
          <p:cNvCxnSpPr>
            <a:cxnSpLocks/>
            <a:stCxn id="10" idx="2"/>
            <a:endCxn id="75" idx="0"/>
          </p:cNvCxnSpPr>
          <p:nvPr/>
        </p:nvCxnSpPr>
        <p:spPr>
          <a:xfrm>
            <a:off x="6495427" y="4043339"/>
            <a:ext cx="2294805" cy="9564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62498D7A-F20A-D902-345A-0F90F2A4F08A}"/>
              </a:ext>
            </a:extLst>
          </p:cNvPr>
          <p:cNvCxnSpPr>
            <a:cxnSpLocks/>
            <a:stCxn id="10" idx="2"/>
            <a:endCxn id="17" idx="0"/>
          </p:cNvCxnSpPr>
          <p:nvPr/>
        </p:nvCxnSpPr>
        <p:spPr>
          <a:xfrm>
            <a:off x="6495428" y="4043339"/>
            <a:ext cx="1312463" cy="161833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object 2"/>
          <p:cNvSpPr/>
          <p:nvPr/>
        </p:nvSpPr>
        <p:spPr>
          <a:xfrm>
            <a:off x="880936" y="5003200"/>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FF1D2"/>
          </a:solidFill>
        </p:spPr>
        <p:txBody>
          <a:bodyPr wrap="square" lIns="0" tIns="0" rIns="0" bIns="0" rtlCol="0" anchor="ctr">
            <a:noAutofit/>
          </a:bodyPr>
          <a:lstStyle/>
          <a:p>
            <a:pPr algn="ctr" defTabSz="554492"/>
            <a:endParaRPr sz="1092" kern="0">
              <a:solidFill>
                <a:sysClr val="windowText" lastClr="000000"/>
              </a:solidFill>
            </a:endParaRPr>
          </a:p>
        </p:txBody>
      </p:sp>
      <p:sp>
        <p:nvSpPr>
          <p:cNvPr id="17" name="object 17"/>
          <p:cNvSpPr txBox="1">
            <a:spLocks/>
          </p:cNvSpPr>
          <p:nvPr/>
        </p:nvSpPr>
        <p:spPr>
          <a:xfrm>
            <a:off x="7085702" y="5661671"/>
            <a:ext cx="1444377"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 name="object 3"/>
          <p:cNvSpPr/>
          <p:nvPr/>
        </p:nvSpPr>
        <p:spPr>
          <a:xfrm>
            <a:off x="5938045" y="120553"/>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B6769"/>
          </a:solidFill>
        </p:spPr>
        <p:txBody>
          <a:bodyPr wrap="square" lIns="0" tIns="0" rIns="0" bIns="0" rtlCol="0" anchor="ctr">
            <a:noAutofit/>
          </a:bodyPr>
          <a:lstStyle/>
          <a:p>
            <a:pPr algn="ctr" defTabSz="554492"/>
            <a:endParaRPr sz="1092" kern="0">
              <a:solidFill>
                <a:sysClr val="windowText" lastClr="000000"/>
              </a:solidFill>
            </a:endParaRPr>
          </a:p>
        </p:txBody>
      </p:sp>
      <p:sp>
        <p:nvSpPr>
          <p:cNvPr id="4" name="object 4"/>
          <p:cNvSpPr/>
          <p:nvPr/>
        </p:nvSpPr>
        <p:spPr>
          <a:xfrm>
            <a:off x="9593057" y="5574305"/>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69A9F"/>
          </a:solidFill>
        </p:spPr>
        <p:txBody>
          <a:bodyPr wrap="square" lIns="0" tIns="0" rIns="0" bIns="0" rtlCol="0" anchor="ctr">
            <a:noAutofit/>
          </a:bodyPr>
          <a:lstStyle/>
          <a:p>
            <a:pPr algn="ctr" defTabSz="554492"/>
            <a:endParaRPr sz="1092" kern="0">
              <a:solidFill>
                <a:sysClr val="windowText" lastClr="000000"/>
              </a:solidFill>
            </a:endParaRPr>
          </a:p>
        </p:txBody>
      </p:sp>
      <p:sp>
        <p:nvSpPr>
          <p:cNvPr id="6" name="object 6"/>
          <p:cNvSpPr/>
          <p:nvPr/>
        </p:nvSpPr>
        <p:spPr>
          <a:xfrm>
            <a:off x="10577607" y="2869078"/>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ECECEC">
              <a:alpha val="79998"/>
            </a:srgbClr>
          </a:solidFill>
        </p:spPr>
        <p:txBody>
          <a:bodyPr wrap="square" lIns="0" tIns="0" rIns="0" bIns="0" rtlCol="0" anchor="ctr">
            <a:noAutofit/>
          </a:bodyPr>
          <a:lstStyle/>
          <a:p>
            <a:pPr algn="ctr" defTabSz="554492"/>
            <a:endParaRPr sz="1092" kern="0">
              <a:solidFill>
                <a:sysClr val="windowText" lastClr="000000"/>
              </a:solidFill>
            </a:endParaRPr>
          </a:p>
        </p:txBody>
      </p:sp>
      <p:sp>
        <p:nvSpPr>
          <p:cNvPr id="9" name="object 9"/>
          <p:cNvSpPr txBox="1">
            <a:spLocks/>
          </p:cNvSpPr>
          <p:nvPr/>
        </p:nvSpPr>
        <p:spPr>
          <a:xfrm>
            <a:off x="5987643" y="6152856"/>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10" name="object 10"/>
          <p:cNvSpPr txBox="1"/>
          <p:nvPr/>
        </p:nvSpPr>
        <p:spPr>
          <a:xfrm>
            <a:off x="5610356" y="3555462"/>
            <a:ext cx="1770142" cy="487877"/>
          </a:xfrm>
          <a:prstGeom prst="rect">
            <a:avLst/>
          </a:prstGeom>
        </p:spPr>
        <p:txBody>
          <a:bodyPr vert="horz" wrap="square" lIns="0" tIns="0" rIns="0" bIns="0" rtlCol="0" anchor="ctr">
            <a:noAutofit/>
          </a:bodyPr>
          <a:lstStyle/>
          <a:p>
            <a:pPr marL="140933" marR="3081" indent="-133617" algn="ctr" defTabSz="554492">
              <a:spcBef>
                <a:spcPts val="64"/>
              </a:spcBef>
            </a:pPr>
            <a:r>
              <a:rPr lang="sv-SE" sz="1546" b="1" kern="0" spc="-21" dirty="0">
                <a:solidFill>
                  <a:sysClr val="windowText" lastClr="000000"/>
                </a:solidFill>
                <a:latin typeface="Lato-Black"/>
                <a:cs typeface="Lato-Black"/>
              </a:rPr>
              <a:t>Familjens kontaktkarta</a:t>
            </a:r>
            <a:endParaRPr sz="1546" kern="0" dirty="0">
              <a:solidFill>
                <a:sysClr val="windowText" lastClr="000000"/>
              </a:solidFill>
              <a:latin typeface="Lato-Black"/>
              <a:cs typeface="Lato-Black"/>
            </a:endParaRPr>
          </a:p>
        </p:txBody>
      </p:sp>
      <p:sp>
        <p:nvSpPr>
          <p:cNvPr id="15" name="object 15"/>
          <p:cNvSpPr txBox="1"/>
          <p:nvPr/>
        </p:nvSpPr>
        <p:spPr>
          <a:xfrm>
            <a:off x="9894978" y="5972796"/>
            <a:ext cx="390841"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3C3935"/>
                </a:solidFill>
                <a:latin typeface="Lato-Black"/>
                <a:cs typeface="Lato-Black"/>
              </a:rPr>
              <a:t>Skola</a:t>
            </a:r>
            <a:endParaRPr sz="1182" kern="0" dirty="0">
              <a:solidFill>
                <a:sysClr val="windowText" lastClr="000000"/>
              </a:solidFill>
              <a:latin typeface="Lato-Black"/>
              <a:cs typeface="Lato-Black"/>
            </a:endParaRPr>
          </a:p>
        </p:txBody>
      </p:sp>
      <p:sp>
        <p:nvSpPr>
          <p:cNvPr id="16" name="object 16"/>
          <p:cNvSpPr txBox="1"/>
          <p:nvPr/>
        </p:nvSpPr>
        <p:spPr>
          <a:xfrm>
            <a:off x="10825673" y="3257818"/>
            <a:ext cx="464773"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Övrigt</a:t>
            </a:r>
            <a:endParaRPr sz="1182" kern="0" dirty="0">
              <a:solidFill>
                <a:sysClr val="windowText" lastClr="000000"/>
              </a:solidFill>
              <a:latin typeface="Lato-Black"/>
              <a:cs typeface="Lato-Black"/>
            </a:endParaRPr>
          </a:p>
        </p:txBody>
      </p:sp>
      <p:sp>
        <p:nvSpPr>
          <p:cNvPr id="19" name="object 19"/>
          <p:cNvSpPr txBox="1">
            <a:spLocks/>
          </p:cNvSpPr>
          <p:nvPr/>
        </p:nvSpPr>
        <p:spPr>
          <a:xfrm>
            <a:off x="453982" y="3542248"/>
            <a:ext cx="1266165"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20" name="object 20"/>
          <p:cNvSpPr txBox="1"/>
          <p:nvPr/>
        </p:nvSpPr>
        <p:spPr>
          <a:xfrm>
            <a:off x="6176815" y="491488"/>
            <a:ext cx="515987"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FFFFFF"/>
                </a:solidFill>
                <a:latin typeface="Lato-Black"/>
                <a:cs typeface="Lato-Black"/>
              </a:rPr>
              <a:t>Vården</a:t>
            </a:r>
            <a:endParaRPr sz="1182" kern="0">
              <a:solidFill>
                <a:sysClr val="windowText" lastClr="000000"/>
              </a:solidFill>
              <a:latin typeface="Lato-Black"/>
              <a:cs typeface="Lato-Black"/>
            </a:endParaRPr>
          </a:p>
        </p:txBody>
      </p:sp>
      <p:sp>
        <p:nvSpPr>
          <p:cNvPr id="24" name="object 24"/>
          <p:cNvSpPr txBox="1">
            <a:spLocks/>
          </p:cNvSpPr>
          <p:nvPr/>
        </p:nvSpPr>
        <p:spPr>
          <a:xfrm>
            <a:off x="4491418" y="2023895"/>
            <a:ext cx="1266165" cy="36020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5" name="object 25"/>
          <p:cNvSpPr txBox="1">
            <a:spLocks/>
          </p:cNvSpPr>
          <p:nvPr/>
        </p:nvSpPr>
        <p:spPr>
          <a:xfrm>
            <a:off x="4483736" y="775639"/>
            <a:ext cx="1266165" cy="36020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b="0" kern="0" spc="-6" dirty="0"/>
          </a:p>
        </p:txBody>
      </p:sp>
      <p:sp>
        <p:nvSpPr>
          <p:cNvPr id="26" name="object 26"/>
          <p:cNvSpPr txBox="1">
            <a:spLocks/>
          </p:cNvSpPr>
          <p:nvPr/>
        </p:nvSpPr>
        <p:spPr>
          <a:xfrm>
            <a:off x="2965669" y="1799343"/>
            <a:ext cx="1266165" cy="36020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8" name="object 28"/>
          <p:cNvSpPr txBox="1">
            <a:spLocks/>
          </p:cNvSpPr>
          <p:nvPr/>
        </p:nvSpPr>
        <p:spPr>
          <a:xfrm>
            <a:off x="2965669" y="780290"/>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0" name="object 30"/>
          <p:cNvSpPr txBox="1">
            <a:spLocks/>
          </p:cNvSpPr>
          <p:nvPr/>
        </p:nvSpPr>
        <p:spPr>
          <a:xfrm>
            <a:off x="2978368" y="1282806"/>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1" name="object 31"/>
          <p:cNvSpPr txBox="1">
            <a:spLocks/>
          </p:cNvSpPr>
          <p:nvPr/>
        </p:nvSpPr>
        <p:spPr>
          <a:xfrm>
            <a:off x="4469495" y="1331741"/>
            <a:ext cx="1266165" cy="36020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2" name="object 32"/>
          <p:cNvSpPr txBox="1"/>
          <p:nvPr/>
        </p:nvSpPr>
        <p:spPr>
          <a:xfrm>
            <a:off x="2965670" y="249915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6" name="object 36"/>
          <p:cNvSpPr txBox="1"/>
          <p:nvPr/>
        </p:nvSpPr>
        <p:spPr>
          <a:xfrm>
            <a:off x="1681946" y="4602560"/>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37" name="object 37"/>
          <p:cNvSpPr txBox="1"/>
          <p:nvPr/>
        </p:nvSpPr>
        <p:spPr>
          <a:xfrm>
            <a:off x="2115270" y="5726565"/>
            <a:ext cx="1282650" cy="360202"/>
          </a:xfrm>
          <a:prstGeom prst="rect">
            <a:avLst/>
          </a:prstGeom>
          <a:solidFill>
            <a:srgbClr val="FFF5E6">
              <a:alpha val="79998"/>
            </a:srgbClr>
          </a:solidFill>
        </p:spPr>
        <p:txBody>
          <a:bodyPr vert="horz" wrap="square" lIns="0" tIns="0" rIns="0" bIns="0" rtlCol="0" anchor="ctr">
            <a:noAutofit/>
          </a:bodyPr>
          <a:lstStyle/>
          <a:p>
            <a:pPr marL="14440" marR="127071" algn="ctr" defTabSz="554492">
              <a:lnSpc>
                <a:spcPct val="101499"/>
              </a:lnSpc>
              <a:spcBef>
                <a:spcPts val="412"/>
              </a:spcBef>
            </a:pPr>
            <a:endParaRPr sz="1182" kern="0" dirty="0">
              <a:solidFill>
                <a:sysClr val="windowText" lastClr="000000"/>
              </a:solidFill>
              <a:latin typeface="Lato-Black"/>
              <a:cs typeface="Lato-Black"/>
            </a:endParaRPr>
          </a:p>
        </p:txBody>
      </p:sp>
      <p:sp>
        <p:nvSpPr>
          <p:cNvPr id="38" name="object 38"/>
          <p:cNvSpPr txBox="1"/>
          <p:nvPr/>
        </p:nvSpPr>
        <p:spPr>
          <a:xfrm>
            <a:off x="961243" y="4063423"/>
            <a:ext cx="1282650" cy="360202"/>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39" name="object 39"/>
          <p:cNvSpPr txBox="1">
            <a:spLocks/>
          </p:cNvSpPr>
          <p:nvPr/>
        </p:nvSpPr>
        <p:spPr>
          <a:xfrm>
            <a:off x="5943191" y="1327575"/>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0" name="object 40"/>
          <p:cNvSpPr txBox="1"/>
          <p:nvPr/>
        </p:nvSpPr>
        <p:spPr>
          <a:xfrm>
            <a:off x="2516883" y="5098777"/>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44" name="object 44"/>
          <p:cNvSpPr txBox="1"/>
          <p:nvPr/>
        </p:nvSpPr>
        <p:spPr>
          <a:xfrm>
            <a:off x="970849" y="5401687"/>
            <a:ext cx="814797"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Socialtjänst</a:t>
            </a:r>
            <a:endParaRPr sz="1182" kern="0" dirty="0">
              <a:solidFill>
                <a:sysClr val="windowText" lastClr="000000"/>
              </a:solidFill>
              <a:latin typeface="Lato-Black"/>
              <a:cs typeface="Lato-Black"/>
            </a:endParaRPr>
          </a:p>
        </p:txBody>
      </p:sp>
      <p:sp>
        <p:nvSpPr>
          <p:cNvPr id="45" name="object 45"/>
          <p:cNvSpPr txBox="1">
            <a:spLocks/>
          </p:cNvSpPr>
          <p:nvPr/>
        </p:nvSpPr>
        <p:spPr>
          <a:xfrm>
            <a:off x="7412076" y="1335264"/>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6" name="object 46"/>
          <p:cNvSpPr txBox="1">
            <a:spLocks/>
          </p:cNvSpPr>
          <p:nvPr/>
        </p:nvSpPr>
        <p:spPr>
          <a:xfrm>
            <a:off x="8845431" y="1346130"/>
            <a:ext cx="1266165" cy="36020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7" name="object 47"/>
          <p:cNvSpPr txBox="1">
            <a:spLocks/>
          </p:cNvSpPr>
          <p:nvPr/>
        </p:nvSpPr>
        <p:spPr>
          <a:xfrm>
            <a:off x="10569986" y="1417439"/>
            <a:ext cx="1266165" cy="360202"/>
          </a:xfrm>
          <a:prstGeom prst="rect">
            <a:avLst/>
          </a:prstGeom>
          <a:solidFill>
            <a:srgbClr val="F0F0F0"/>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8" name="object 48"/>
          <p:cNvSpPr txBox="1">
            <a:spLocks/>
          </p:cNvSpPr>
          <p:nvPr/>
        </p:nvSpPr>
        <p:spPr>
          <a:xfrm>
            <a:off x="8845431" y="788753"/>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0" name="object 50"/>
          <p:cNvSpPr txBox="1">
            <a:spLocks/>
          </p:cNvSpPr>
          <p:nvPr/>
        </p:nvSpPr>
        <p:spPr>
          <a:xfrm>
            <a:off x="10553394" y="1863841"/>
            <a:ext cx="1266165" cy="361961"/>
          </a:xfrm>
          <a:prstGeom prst="rect">
            <a:avLst/>
          </a:prstGeom>
          <a:solidFill>
            <a:srgbClr val="F0F0F0"/>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2" name="object 52"/>
          <p:cNvSpPr txBox="1">
            <a:spLocks/>
          </p:cNvSpPr>
          <p:nvPr/>
        </p:nvSpPr>
        <p:spPr>
          <a:xfrm>
            <a:off x="10553394" y="2374140"/>
            <a:ext cx="1266165" cy="361961"/>
          </a:xfrm>
          <a:prstGeom prst="rect">
            <a:avLst/>
          </a:prstGeom>
          <a:solidFill>
            <a:srgbClr val="F0F0F0"/>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3" name="object 53"/>
          <p:cNvSpPr txBox="1"/>
          <p:nvPr/>
        </p:nvSpPr>
        <p:spPr>
          <a:xfrm>
            <a:off x="8855602" y="3140162"/>
            <a:ext cx="1282650" cy="360202"/>
          </a:xfrm>
          <a:prstGeom prst="rect">
            <a:avLst/>
          </a:prstGeom>
          <a:solidFill>
            <a:srgbClr val="ECECEC">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pPr>
            <a:endParaRPr sz="1182" kern="0" dirty="0">
              <a:solidFill>
                <a:sysClr val="windowText" lastClr="000000"/>
              </a:solidFill>
              <a:latin typeface="Lato-Black"/>
              <a:cs typeface="Lato-Black"/>
            </a:endParaRPr>
          </a:p>
        </p:txBody>
      </p:sp>
      <p:sp>
        <p:nvSpPr>
          <p:cNvPr id="54" name="object 54"/>
          <p:cNvSpPr txBox="1"/>
          <p:nvPr/>
        </p:nvSpPr>
        <p:spPr>
          <a:xfrm>
            <a:off x="8853223" y="3614318"/>
            <a:ext cx="1278474" cy="361961"/>
          </a:xfrm>
          <a:prstGeom prst="rect">
            <a:avLst/>
          </a:prstGeom>
          <a:solidFill>
            <a:srgbClr val="ECECEC">
              <a:alpha val="79998"/>
            </a:srgbClr>
          </a:solidFill>
        </p:spPr>
        <p:txBody>
          <a:bodyPr vert="horz" wrap="square" lIns="0" tIns="0" rIns="0" bIns="0" rtlCol="0" anchor="ctr">
            <a:noAutofit/>
          </a:bodyPr>
          <a:lstStyle/>
          <a:p>
            <a:pPr marL="88950" algn="ctr" defTabSz="554492">
              <a:spcBef>
                <a:spcPts val="506"/>
              </a:spcBef>
            </a:pPr>
            <a:endParaRPr sz="1182" kern="0" dirty="0">
              <a:solidFill>
                <a:sysClr val="windowText" lastClr="000000"/>
              </a:solidFill>
              <a:latin typeface="Lato-Black"/>
              <a:cs typeface="Lato-Black"/>
            </a:endParaRPr>
          </a:p>
        </p:txBody>
      </p:sp>
      <p:sp>
        <p:nvSpPr>
          <p:cNvPr id="55" name="object 55"/>
          <p:cNvSpPr txBox="1">
            <a:spLocks/>
          </p:cNvSpPr>
          <p:nvPr/>
        </p:nvSpPr>
        <p:spPr>
          <a:xfrm>
            <a:off x="7403834" y="790097"/>
            <a:ext cx="1266165"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7" name="object 57"/>
          <p:cNvSpPr/>
          <p:nvPr/>
        </p:nvSpPr>
        <p:spPr>
          <a:xfrm>
            <a:off x="872964" y="653834"/>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nchor="ctr">
            <a:noAutofit/>
          </a:bodyPr>
          <a:lstStyle/>
          <a:p>
            <a:pPr algn="ctr" defTabSz="554492"/>
            <a:endParaRPr sz="1092" kern="0">
              <a:solidFill>
                <a:sysClr val="windowText" lastClr="000000"/>
              </a:solidFill>
            </a:endParaRPr>
          </a:p>
        </p:txBody>
      </p:sp>
      <p:sp>
        <p:nvSpPr>
          <p:cNvPr id="58" name="object 58"/>
          <p:cNvSpPr txBox="1"/>
          <p:nvPr/>
        </p:nvSpPr>
        <p:spPr>
          <a:xfrm>
            <a:off x="1129995" y="987889"/>
            <a:ext cx="795543" cy="376593"/>
          </a:xfrm>
          <a:prstGeom prst="rect">
            <a:avLst/>
          </a:prstGeom>
        </p:spPr>
        <p:txBody>
          <a:bodyPr vert="horz" wrap="square" lIns="0" tIns="0" rIns="0" bIns="0" rtlCol="0" anchor="ctr">
            <a:noAutofit/>
          </a:bodyPr>
          <a:lstStyle/>
          <a:p>
            <a:pPr marL="1540" algn="ctr" defTabSz="554492">
              <a:lnSpc>
                <a:spcPts val="1740"/>
              </a:lnSpc>
              <a:spcBef>
                <a:spcPts val="73"/>
              </a:spcBef>
            </a:pPr>
            <a:r>
              <a:rPr lang="sv-SE" sz="1486" b="1" kern="0" spc="-15" dirty="0">
                <a:solidFill>
                  <a:srgbClr val="FFFFFF"/>
                </a:solidFill>
                <a:latin typeface="Lato"/>
                <a:cs typeface="Lato"/>
              </a:rPr>
              <a:t>xx</a:t>
            </a:r>
            <a:endParaRPr sz="1486" kern="0" dirty="0">
              <a:solidFill>
                <a:sysClr val="windowText" lastClr="000000"/>
              </a:solidFill>
              <a:latin typeface="Lato"/>
              <a:cs typeface="Lato"/>
            </a:endParaRPr>
          </a:p>
          <a:p>
            <a:pPr algn="ctr" defTabSz="554492">
              <a:lnSpc>
                <a:spcPts val="1085"/>
              </a:lnSpc>
            </a:pPr>
            <a:r>
              <a:rPr sz="940" b="1" kern="0" spc="-6" dirty="0">
                <a:solidFill>
                  <a:srgbClr val="FFFFFF"/>
                </a:solidFill>
                <a:latin typeface="Lato"/>
                <a:cs typeface="Lato"/>
              </a:rPr>
              <a:t>KONTAKTER</a:t>
            </a:r>
            <a:endParaRPr sz="940" kern="0" dirty="0">
              <a:solidFill>
                <a:sysClr val="windowText" lastClr="000000"/>
              </a:solidFill>
              <a:latin typeface="Lato"/>
              <a:cs typeface="Lato"/>
            </a:endParaRPr>
          </a:p>
        </p:txBody>
      </p:sp>
      <p:cxnSp>
        <p:nvCxnSpPr>
          <p:cNvPr id="59" name="Rak 58">
            <a:extLst>
              <a:ext uri="{FF2B5EF4-FFF2-40B4-BE49-F238E27FC236}">
                <a16:creationId xmlns:a16="http://schemas.microsoft.com/office/drawing/2014/main" id="{1F8891D0-1215-AE69-94CD-9756060074B0}"/>
              </a:ext>
            </a:extLst>
          </p:cNvPr>
          <p:cNvCxnSpPr>
            <a:cxnSpLocks/>
            <a:stCxn id="10" idx="2"/>
            <a:endCxn id="36" idx="3"/>
          </p:cNvCxnSpPr>
          <p:nvPr/>
        </p:nvCxnSpPr>
        <p:spPr>
          <a:xfrm flipH="1">
            <a:off x="2964596" y="4043339"/>
            <a:ext cx="3530832" cy="7402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209BE87A-FBF7-AF3C-695D-9751D3E63EF8}"/>
              </a:ext>
            </a:extLst>
          </p:cNvPr>
          <p:cNvCxnSpPr>
            <a:cxnSpLocks/>
            <a:stCxn id="10" idx="2"/>
            <a:endCxn id="38" idx="3"/>
          </p:cNvCxnSpPr>
          <p:nvPr/>
        </p:nvCxnSpPr>
        <p:spPr>
          <a:xfrm flipH="1">
            <a:off x="2243893" y="4043339"/>
            <a:ext cx="4251534" cy="20018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03EEDDAF-5B03-3D3F-0269-493B685C9EC9}"/>
              </a:ext>
            </a:extLst>
          </p:cNvPr>
          <p:cNvCxnSpPr>
            <a:cxnSpLocks/>
            <a:stCxn id="10" idx="2"/>
            <a:endCxn id="40" idx="3"/>
          </p:cNvCxnSpPr>
          <p:nvPr/>
        </p:nvCxnSpPr>
        <p:spPr>
          <a:xfrm flipH="1">
            <a:off x="3799533" y="4043339"/>
            <a:ext cx="2695894" cy="123641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473B6EF5-CA35-531E-0022-62E11B8BC206}"/>
              </a:ext>
            </a:extLst>
          </p:cNvPr>
          <p:cNvCxnSpPr>
            <a:cxnSpLocks/>
            <a:stCxn id="10" idx="2"/>
            <a:endCxn id="37" idx="3"/>
          </p:cNvCxnSpPr>
          <p:nvPr/>
        </p:nvCxnSpPr>
        <p:spPr>
          <a:xfrm flipH="1">
            <a:off x="3397919" y="4043339"/>
            <a:ext cx="3097508" cy="186332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B906A19D-F42B-3996-BF48-1FC66E5206C6}"/>
              </a:ext>
            </a:extLst>
          </p:cNvPr>
          <p:cNvCxnSpPr>
            <a:cxnSpLocks/>
            <a:stCxn id="10" idx="2"/>
            <a:endCxn id="9" idx="0"/>
          </p:cNvCxnSpPr>
          <p:nvPr/>
        </p:nvCxnSpPr>
        <p:spPr>
          <a:xfrm>
            <a:off x="6495427" y="4043339"/>
            <a:ext cx="133541" cy="2109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4B3C243D-54AD-518E-994D-57991706E44D}"/>
              </a:ext>
            </a:extLst>
          </p:cNvPr>
          <p:cNvSpPr txBox="1">
            <a:spLocks/>
          </p:cNvSpPr>
          <p:nvPr/>
        </p:nvSpPr>
        <p:spPr>
          <a:xfrm>
            <a:off x="5287204" y="5661671"/>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78" name="Rak 77">
            <a:extLst>
              <a:ext uri="{FF2B5EF4-FFF2-40B4-BE49-F238E27FC236}">
                <a16:creationId xmlns:a16="http://schemas.microsoft.com/office/drawing/2014/main" id="{DC5ECC71-01A0-DCBD-F037-0E5F345078BC}"/>
              </a:ext>
            </a:extLst>
          </p:cNvPr>
          <p:cNvCxnSpPr>
            <a:cxnSpLocks/>
            <a:endCxn id="73" idx="0"/>
          </p:cNvCxnSpPr>
          <p:nvPr/>
        </p:nvCxnSpPr>
        <p:spPr>
          <a:xfrm flipH="1">
            <a:off x="5928529" y="4138054"/>
            <a:ext cx="436463" cy="15236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EF0EC880-304F-30EF-087F-6076F3FC3AB9}"/>
              </a:ext>
            </a:extLst>
          </p:cNvPr>
          <p:cNvCxnSpPr>
            <a:cxnSpLocks/>
            <a:stCxn id="10" idx="2"/>
            <a:endCxn id="76" idx="1"/>
          </p:cNvCxnSpPr>
          <p:nvPr/>
        </p:nvCxnSpPr>
        <p:spPr>
          <a:xfrm>
            <a:off x="6495428" y="4043339"/>
            <a:ext cx="4000854" cy="127841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DFB20028-1138-E213-7A1A-332C96197418}"/>
              </a:ext>
            </a:extLst>
          </p:cNvPr>
          <p:cNvCxnSpPr>
            <a:cxnSpLocks/>
            <a:stCxn id="10" idx="2"/>
            <a:endCxn id="77" idx="1"/>
          </p:cNvCxnSpPr>
          <p:nvPr/>
        </p:nvCxnSpPr>
        <p:spPr>
          <a:xfrm>
            <a:off x="6495428" y="4043338"/>
            <a:ext cx="2554971" cy="58116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5" name="object 35">
            <a:extLst>
              <a:ext uri="{FF2B5EF4-FFF2-40B4-BE49-F238E27FC236}">
                <a16:creationId xmlns:a16="http://schemas.microsoft.com/office/drawing/2014/main" id="{F95BDF61-DF9B-D8C2-E201-767AB61F751B}"/>
              </a:ext>
            </a:extLst>
          </p:cNvPr>
          <p:cNvSpPr txBox="1">
            <a:spLocks/>
          </p:cNvSpPr>
          <p:nvPr/>
        </p:nvSpPr>
        <p:spPr>
          <a:xfrm>
            <a:off x="8148908" y="4999810"/>
            <a:ext cx="1282650" cy="327456"/>
          </a:xfrm>
          <a:prstGeom prst="rect">
            <a:avLst/>
          </a:prstGeom>
          <a:solidFill>
            <a:srgbClr val="F69A9F">
              <a:alpha val="79998"/>
            </a:srgbClr>
          </a:solidFill>
        </p:spPr>
        <p:txBody>
          <a:bodyPr vert="horz" wrap="square" lIns="0" tIns="0" rIns="0" bIns="0" rtlCol="0" anchor="ctr">
            <a:noAutofit/>
          </a:bodyPr>
          <a:lstStyle/>
          <a:p>
            <a:pPr marL="14440" algn="ctr" defTabSz="554492">
              <a:spcBef>
                <a:spcPts val="725"/>
              </a:spcBef>
            </a:pPr>
            <a:endParaRPr sz="1182" kern="0" dirty="0">
              <a:solidFill>
                <a:sysClr val="windowText" lastClr="000000"/>
              </a:solidFill>
              <a:latin typeface="Lato-Black"/>
              <a:cs typeface="Lato-Black"/>
            </a:endParaRPr>
          </a:p>
        </p:txBody>
      </p:sp>
      <p:sp>
        <p:nvSpPr>
          <p:cNvPr id="76" name="object 35">
            <a:extLst>
              <a:ext uri="{FF2B5EF4-FFF2-40B4-BE49-F238E27FC236}">
                <a16:creationId xmlns:a16="http://schemas.microsoft.com/office/drawing/2014/main" id="{BA13A241-24F6-9A8E-7AD7-101B7EA6D6A6}"/>
              </a:ext>
            </a:extLst>
          </p:cNvPr>
          <p:cNvSpPr txBox="1">
            <a:spLocks/>
          </p:cNvSpPr>
          <p:nvPr/>
        </p:nvSpPr>
        <p:spPr>
          <a:xfrm>
            <a:off x="10496282" y="5158023"/>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77" name="object 35">
            <a:extLst>
              <a:ext uri="{FF2B5EF4-FFF2-40B4-BE49-F238E27FC236}">
                <a16:creationId xmlns:a16="http://schemas.microsoft.com/office/drawing/2014/main" id="{F0159348-7512-EB80-3B2B-AF68BD10991F}"/>
              </a:ext>
            </a:extLst>
          </p:cNvPr>
          <p:cNvSpPr txBox="1">
            <a:spLocks/>
          </p:cNvSpPr>
          <p:nvPr/>
        </p:nvSpPr>
        <p:spPr>
          <a:xfrm>
            <a:off x="9050399" y="4460779"/>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167" name="Rak 166">
            <a:extLst>
              <a:ext uri="{FF2B5EF4-FFF2-40B4-BE49-F238E27FC236}">
                <a16:creationId xmlns:a16="http://schemas.microsoft.com/office/drawing/2014/main" id="{3261DAE6-667E-6B33-DF71-3C10185F49CF}"/>
              </a:ext>
            </a:extLst>
          </p:cNvPr>
          <p:cNvCxnSpPr>
            <a:cxnSpLocks/>
            <a:stCxn id="10" idx="0"/>
            <a:endCxn id="45" idx="1"/>
          </p:cNvCxnSpPr>
          <p:nvPr/>
        </p:nvCxnSpPr>
        <p:spPr>
          <a:xfrm flipV="1">
            <a:off x="6495427" y="1516245"/>
            <a:ext cx="916649" cy="20392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06D8BB86-DB24-BF70-105D-FF7165F46B03}"/>
              </a:ext>
            </a:extLst>
          </p:cNvPr>
          <p:cNvCxnSpPr>
            <a:cxnSpLocks/>
            <a:stCxn id="53" idx="1"/>
            <a:endCxn id="10" idx="3"/>
          </p:cNvCxnSpPr>
          <p:nvPr/>
        </p:nvCxnSpPr>
        <p:spPr>
          <a:xfrm flipH="1">
            <a:off x="7380498" y="3320263"/>
            <a:ext cx="1475104" cy="4791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3C381DDF-3CDA-AD13-868D-133F903809B3}"/>
              </a:ext>
            </a:extLst>
          </p:cNvPr>
          <p:cNvCxnSpPr>
            <a:cxnSpLocks/>
            <a:stCxn id="54" idx="1"/>
            <a:endCxn id="10" idx="3"/>
          </p:cNvCxnSpPr>
          <p:nvPr/>
        </p:nvCxnSpPr>
        <p:spPr>
          <a:xfrm flipH="1">
            <a:off x="7380498" y="3795299"/>
            <a:ext cx="1472725" cy="41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6" name="object 35">
            <a:extLst>
              <a:ext uri="{FF2B5EF4-FFF2-40B4-BE49-F238E27FC236}">
                <a16:creationId xmlns:a16="http://schemas.microsoft.com/office/drawing/2014/main" id="{430B753F-9999-8AD9-E4F9-AAC52B85AA14}"/>
              </a:ext>
            </a:extLst>
          </p:cNvPr>
          <p:cNvSpPr txBox="1">
            <a:spLocks/>
          </p:cNvSpPr>
          <p:nvPr/>
        </p:nvSpPr>
        <p:spPr>
          <a:xfrm>
            <a:off x="4350608" y="6216007"/>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201" name="Rak 200">
            <a:extLst>
              <a:ext uri="{FF2B5EF4-FFF2-40B4-BE49-F238E27FC236}">
                <a16:creationId xmlns:a16="http://schemas.microsoft.com/office/drawing/2014/main" id="{AFEE75E4-44BC-F781-9513-6DF319CE5CF1}"/>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Bildobjekt 4">
            <a:extLst>
              <a:ext uri="{FF2B5EF4-FFF2-40B4-BE49-F238E27FC236}">
                <a16:creationId xmlns:a16="http://schemas.microsoft.com/office/drawing/2014/main" id="{8044EC43-8ACC-7476-83F4-376561D46016}"/>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1268096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55086" y="701345"/>
            <a:ext cx="10274293" cy="5439037"/>
            <a:chOff x="1574302" y="1156569"/>
            <a:chExt cx="16943070" cy="8969375"/>
          </a:xfrm>
        </p:grpSpPr>
        <p:sp>
          <p:nvSpPr>
            <p:cNvPr id="3" name="object 3"/>
            <p:cNvSpPr/>
            <p:nvPr/>
          </p:nvSpPr>
          <p:spPr>
            <a:xfrm>
              <a:off x="10039683" y="1156662"/>
              <a:ext cx="8465820" cy="4494530"/>
            </a:xfrm>
            <a:custGeom>
              <a:avLst/>
              <a:gdLst/>
              <a:ahLst/>
              <a:cxnLst/>
              <a:rect l="l" t="t" r="r" b="b"/>
              <a:pathLst>
                <a:path w="8465819" h="4494530">
                  <a:moveTo>
                    <a:pt x="8465375" y="0"/>
                  </a:moveTo>
                  <a:lnTo>
                    <a:pt x="0" y="0"/>
                  </a:lnTo>
                  <a:lnTo>
                    <a:pt x="0" y="3398273"/>
                  </a:lnTo>
                  <a:lnTo>
                    <a:pt x="21162" y="3397175"/>
                  </a:lnTo>
                  <a:lnTo>
                    <a:pt x="42404" y="3396363"/>
                  </a:lnTo>
                  <a:lnTo>
                    <a:pt x="63728" y="3395860"/>
                  </a:lnTo>
                  <a:lnTo>
                    <a:pt x="85138" y="3395687"/>
                  </a:lnTo>
                  <a:lnTo>
                    <a:pt x="136227" y="3396577"/>
                  </a:lnTo>
                  <a:lnTo>
                    <a:pt x="186839" y="3399226"/>
                  </a:lnTo>
                  <a:lnTo>
                    <a:pt x="236941" y="3403603"/>
                  </a:lnTo>
                  <a:lnTo>
                    <a:pt x="286501" y="3409677"/>
                  </a:lnTo>
                  <a:lnTo>
                    <a:pt x="335484" y="3417416"/>
                  </a:lnTo>
                  <a:lnTo>
                    <a:pt x="383859" y="3426789"/>
                  </a:lnTo>
                  <a:lnTo>
                    <a:pt x="431591" y="3437765"/>
                  </a:lnTo>
                  <a:lnTo>
                    <a:pt x="478648" y="3450312"/>
                  </a:lnTo>
                  <a:lnTo>
                    <a:pt x="524997" y="3464399"/>
                  </a:lnTo>
                  <a:lnTo>
                    <a:pt x="570604" y="3479995"/>
                  </a:lnTo>
                  <a:lnTo>
                    <a:pt x="615437" y="3497069"/>
                  </a:lnTo>
                  <a:lnTo>
                    <a:pt x="659461" y="3515589"/>
                  </a:lnTo>
                  <a:lnTo>
                    <a:pt x="702645" y="3535524"/>
                  </a:lnTo>
                  <a:lnTo>
                    <a:pt x="744955" y="3556843"/>
                  </a:lnTo>
                  <a:lnTo>
                    <a:pt x="786357" y="3579514"/>
                  </a:lnTo>
                  <a:lnTo>
                    <a:pt x="826819" y="3603506"/>
                  </a:lnTo>
                  <a:lnTo>
                    <a:pt x="866308" y="3628788"/>
                  </a:lnTo>
                  <a:lnTo>
                    <a:pt x="904790" y="3655329"/>
                  </a:lnTo>
                  <a:lnTo>
                    <a:pt x="942232" y="3683097"/>
                  </a:lnTo>
                  <a:lnTo>
                    <a:pt x="978602" y="3712061"/>
                  </a:lnTo>
                  <a:lnTo>
                    <a:pt x="1013865" y="3742189"/>
                  </a:lnTo>
                  <a:lnTo>
                    <a:pt x="1047990" y="3773451"/>
                  </a:lnTo>
                  <a:lnTo>
                    <a:pt x="1080942" y="3805814"/>
                  </a:lnTo>
                  <a:lnTo>
                    <a:pt x="1112689" y="3839249"/>
                  </a:lnTo>
                  <a:lnTo>
                    <a:pt x="1143197" y="3873723"/>
                  </a:lnTo>
                  <a:lnTo>
                    <a:pt x="1172434" y="3909205"/>
                  </a:lnTo>
                  <a:lnTo>
                    <a:pt x="1200366" y="3945664"/>
                  </a:lnTo>
                  <a:lnTo>
                    <a:pt x="1226960" y="3983069"/>
                  </a:lnTo>
                  <a:lnTo>
                    <a:pt x="1252183" y="4021388"/>
                  </a:lnTo>
                  <a:lnTo>
                    <a:pt x="1276001" y="4060590"/>
                  </a:lnTo>
                  <a:lnTo>
                    <a:pt x="1298383" y="4100644"/>
                  </a:lnTo>
                  <a:lnTo>
                    <a:pt x="1319294" y="4141518"/>
                  </a:lnTo>
                  <a:lnTo>
                    <a:pt x="1338702" y="4183181"/>
                  </a:lnTo>
                  <a:lnTo>
                    <a:pt x="1356573" y="4225602"/>
                  </a:lnTo>
                  <a:lnTo>
                    <a:pt x="1372874" y="4268750"/>
                  </a:lnTo>
                  <a:lnTo>
                    <a:pt x="1387572" y="4312593"/>
                  </a:lnTo>
                  <a:lnTo>
                    <a:pt x="1400634" y="4357100"/>
                  </a:lnTo>
                  <a:lnTo>
                    <a:pt x="1412027" y="4402240"/>
                  </a:lnTo>
                  <a:lnTo>
                    <a:pt x="1421718" y="4447981"/>
                  </a:lnTo>
                  <a:lnTo>
                    <a:pt x="1429673" y="4494292"/>
                  </a:lnTo>
                  <a:lnTo>
                    <a:pt x="8465375" y="4494292"/>
                  </a:lnTo>
                  <a:lnTo>
                    <a:pt x="8465375" y="0"/>
                  </a:lnTo>
                  <a:close/>
                </a:path>
              </a:pathLst>
            </a:custGeom>
            <a:solidFill>
              <a:srgbClr val="85C7BB">
                <a:alpha val="50000"/>
              </a:srgbClr>
            </a:solidFill>
          </p:spPr>
          <p:txBody>
            <a:bodyPr wrap="square" lIns="0" tIns="0" rIns="0" bIns="0" rtlCol="0"/>
            <a:lstStyle/>
            <a:p>
              <a:pPr defTabSz="554492"/>
              <a:endParaRPr sz="1092" kern="0">
                <a:solidFill>
                  <a:sysClr val="windowText" lastClr="000000"/>
                </a:solidFill>
              </a:endParaRPr>
            </a:p>
          </p:txBody>
        </p:sp>
        <p:sp>
          <p:nvSpPr>
            <p:cNvPr id="4" name="object 4"/>
            <p:cNvSpPr/>
            <p:nvPr/>
          </p:nvSpPr>
          <p:spPr>
            <a:xfrm>
              <a:off x="1586159" y="1156569"/>
              <a:ext cx="8465820" cy="4494530"/>
            </a:xfrm>
            <a:custGeom>
              <a:avLst/>
              <a:gdLst/>
              <a:ahLst/>
              <a:cxnLst/>
              <a:rect l="l" t="t" r="r" b="b"/>
              <a:pathLst>
                <a:path w="8465820" h="4494530">
                  <a:moveTo>
                    <a:pt x="8465375" y="0"/>
                  </a:moveTo>
                  <a:lnTo>
                    <a:pt x="0" y="0"/>
                  </a:lnTo>
                  <a:lnTo>
                    <a:pt x="0" y="4494302"/>
                  </a:lnTo>
                  <a:lnTo>
                    <a:pt x="7210042" y="4494302"/>
                  </a:lnTo>
                  <a:lnTo>
                    <a:pt x="7218880" y="4448546"/>
                  </a:lnTo>
                  <a:lnTo>
                    <a:pt x="7229417" y="4403371"/>
                  </a:lnTo>
                  <a:lnTo>
                    <a:pt x="7241621" y="4358807"/>
                  </a:lnTo>
                  <a:lnTo>
                    <a:pt x="7255459" y="4314886"/>
                  </a:lnTo>
                  <a:lnTo>
                    <a:pt x="7270897" y="4271637"/>
                  </a:lnTo>
                  <a:lnTo>
                    <a:pt x="7287905" y="4229092"/>
                  </a:lnTo>
                  <a:lnTo>
                    <a:pt x="7306448" y="4187282"/>
                  </a:lnTo>
                  <a:lnTo>
                    <a:pt x="7326495" y="4146236"/>
                  </a:lnTo>
                  <a:lnTo>
                    <a:pt x="7348013" y="4105987"/>
                  </a:lnTo>
                  <a:lnTo>
                    <a:pt x="7370969" y="4066564"/>
                  </a:lnTo>
                  <a:lnTo>
                    <a:pt x="7395331" y="4027999"/>
                  </a:lnTo>
                  <a:lnTo>
                    <a:pt x="7421065" y="3990322"/>
                  </a:lnTo>
                  <a:lnTo>
                    <a:pt x="7448141" y="3953565"/>
                  </a:lnTo>
                  <a:lnTo>
                    <a:pt x="7476524" y="3917756"/>
                  </a:lnTo>
                  <a:lnTo>
                    <a:pt x="7506183" y="3882929"/>
                  </a:lnTo>
                  <a:lnTo>
                    <a:pt x="7537084" y="3849112"/>
                  </a:lnTo>
                  <a:lnTo>
                    <a:pt x="7569196" y="3816338"/>
                  </a:lnTo>
                  <a:lnTo>
                    <a:pt x="7602485" y="3784636"/>
                  </a:lnTo>
                  <a:lnTo>
                    <a:pt x="7636919" y="3754038"/>
                  </a:lnTo>
                  <a:lnTo>
                    <a:pt x="7672465" y="3724575"/>
                  </a:lnTo>
                  <a:lnTo>
                    <a:pt x="7709092" y="3696276"/>
                  </a:lnTo>
                  <a:lnTo>
                    <a:pt x="7746765" y="3669173"/>
                  </a:lnTo>
                  <a:lnTo>
                    <a:pt x="7785454" y="3643296"/>
                  </a:lnTo>
                  <a:lnTo>
                    <a:pt x="7825124" y="3618677"/>
                  </a:lnTo>
                  <a:lnTo>
                    <a:pt x="7865744" y="3595346"/>
                  </a:lnTo>
                  <a:lnTo>
                    <a:pt x="7907280" y="3573334"/>
                  </a:lnTo>
                  <a:lnTo>
                    <a:pt x="7949701" y="3552671"/>
                  </a:lnTo>
                  <a:lnTo>
                    <a:pt x="7992974" y="3533388"/>
                  </a:lnTo>
                  <a:lnTo>
                    <a:pt x="8037066" y="3515517"/>
                  </a:lnTo>
                  <a:lnTo>
                    <a:pt x="8081944" y="3499087"/>
                  </a:lnTo>
                  <a:lnTo>
                    <a:pt x="8127576" y="3484130"/>
                  </a:lnTo>
                  <a:lnTo>
                    <a:pt x="8173930" y="3470676"/>
                  </a:lnTo>
                  <a:lnTo>
                    <a:pt x="8220972" y="3458757"/>
                  </a:lnTo>
                  <a:lnTo>
                    <a:pt x="8268671" y="3448402"/>
                  </a:lnTo>
                  <a:lnTo>
                    <a:pt x="8316993" y="3439643"/>
                  </a:lnTo>
                  <a:lnTo>
                    <a:pt x="8365906" y="3432510"/>
                  </a:lnTo>
                  <a:lnTo>
                    <a:pt x="8415378" y="3427034"/>
                  </a:lnTo>
                  <a:lnTo>
                    <a:pt x="8465375" y="3423246"/>
                  </a:lnTo>
                  <a:lnTo>
                    <a:pt x="8465375" y="0"/>
                  </a:lnTo>
                  <a:close/>
                </a:path>
              </a:pathLst>
            </a:custGeom>
            <a:solidFill>
              <a:srgbClr val="FFF5E6">
                <a:alpha val="50000"/>
              </a:srgbClr>
            </a:solidFill>
          </p:spPr>
          <p:txBody>
            <a:bodyPr wrap="square" lIns="0" tIns="0" rIns="0" bIns="0" rtlCol="0"/>
            <a:lstStyle/>
            <a:p>
              <a:pPr defTabSz="554492"/>
              <a:endParaRPr sz="1092" kern="0">
                <a:solidFill>
                  <a:sysClr val="windowText" lastClr="000000"/>
                </a:solidFill>
              </a:endParaRPr>
            </a:p>
          </p:txBody>
        </p:sp>
        <p:sp>
          <p:nvSpPr>
            <p:cNvPr id="5" name="object 5"/>
            <p:cNvSpPr/>
            <p:nvPr/>
          </p:nvSpPr>
          <p:spPr>
            <a:xfrm>
              <a:off x="10051535" y="5650956"/>
              <a:ext cx="8465820" cy="4475480"/>
            </a:xfrm>
            <a:custGeom>
              <a:avLst/>
              <a:gdLst/>
              <a:ahLst/>
              <a:cxnLst/>
              <a:rect l="l" t="t" r="r" b="b"/>
              <a:pathLst>
                <a:path w="8465819" h="4475480">
                  <a:moveTo>
                    <a:pt x="8465375" y="0"/>
                  </a:moveTo>
                  <a:lnTo>
                    <a:pt x="1429673" y="0"/>
                  </a:lnTo>
                  <a:lnTo>
                    <a:pt x="1435691" y="45202"/>
                  </a:lnTo>
                  <a:lnTo>
                    <a:pt x="1440047" y="90875"/>
                  </a:lnTo>
                  <a:lnTo>
                    <a:pt x="1442696" y="136994"/>
                  </a:lnTo>
                  <a:lnTo>
                    <a:pt x="1443589" y="183533"/>
                  </a:lnTo>
                  <a:lnTo>
                    <a:pt x="1442693" y="230537"/>
                  </a:lnTo>
                  <a:lnTo>
                    <a:pt x="1440026" y="277115"/>
                  </a:lnTo>
                  <a:lnTo>
                    <a:pt x="1435618" y="323238"/>
                  </a:lnTo>
                  <a:lnTo>
                    <a:pt x="1429500" y="368876"/>
                  </a:lnTo>
                  <a:lnTo>
                    <a:pt x="1421703" y="414002"/>
                  </a:lnTo>
                  <a:lnTo>
                    <a:pt x="1412257" y="458585"/>
                  </a:lnTo>
                  <a:lnTo>
                    <a:pt x="1401193" y="502597"/>
                  </a:lnTo>
                  <a:lnTo>
                    <a:pt x="1388542" y="546009"/>
                  </a:lnTo>
                  <a:lnTo>
                    <a:pt x="1374334" y="588792"/>
                  </a:lnTo>
                  <a:lnTo>
                    <a:pt x="1358601" y="630917"/>
                  </a:lnTo>
                  <a:lnTo>
                    <a:pt x="1341372" y="672354"/>
                  </a:lnTo>
                  <a:lnTo>
                    <a:pt x="1322679" y="713076"/>
                  </a:lnTo>
                  <a:lnTo>
                    <a:pt x="1302552" y="753054"/>
                  </a:lnTo>
                  <a:lnTo>
                    <a:pt x="1281022" y="792257"/>
                  </a:lnTo>
                  <a:lnTo>
                    <a:pt x="1258120" y="830657"/>
                  </a:lnTo>
                  <a:lnTo>
                    <a:pt x="1233876" y="868226"/>
                  </a:lnTo>
                  <a:lnTo>
                    <a:pt x="1208321" y="904934"/>
                  </a:lnTo>
                  <a:lnTo>
                    <a:pt x="1181486" y="940752"/>
                  </a:lnTo>
                  <a:lnTo>
                    <a:pt x="1153401" y="975651"/>
                  </a:lnTo>
                  <a:lnTo>
                    <a:pt x="1124098" y="1009603"/>
                  </a:lnTo>
                  <a:lnTo>
                    <a:pt x="1093606" y="1042578"/>
                  </a:lnTo>
                  <a:lnTo>
                    <a:pt x="1061956" y="1074547"/>
                  </a:lnTo>
                  <a:lnTo>
                    <a:pt x="1029180" y="1105482"/>
                  </a:lnTo>
                  <a:lnTo>
                    <a:pt x="995308" y="1135353"/>
                  </a:lnTo>
                  <a:lnTo>
                    <a:pt x="960370" y="1164132"/>
                  </a:lnTo>
                  <a:lnTo>
                    <a:pt x="924397" y="1191789"/>
                  </a:lnTo>
                  <a:lnTo>
                    <a:pt x="887421" y="1218296"/>
                  </a:lnTo>
                  <a:lnTo>
                    <a:pt x="849471" y="1243624"/>
                  </a:lnTo>
                  <a:lnTo>
                    <a:pt x="810578" y="1267743"/>
                  </a:lnTo>
                  <a:lnTo>
                    <a:pt x="770773" y="1290625"/>
                  </a:lnTo>
                  <a:lnTo>
                    <a:pt x="730087" y="1312240"/>
                  </a:lnTo>
                  <a:lnTo>
                    <a:pt x="688551" y="1332560"/>
                  </a:lnTo>
                  <a:lnTo>
                    <a:pt x="646195" y="1351556"/>
                  </a:lnTo>
                  <a:lnTo>
                    <a:pt x="603049" y="1369199"/>
                  </a:lnTo>
                  <a:lnTo>
                    <a:pt x="559145" y="1385459"/>
                  </a:lnTo>
                  <a:lnTo>
                    <a:pt x="514513" y="1400309"/>
                  </a:lnTo>
                  <a:lnTo>
                    <a:pt x="469184" y="1413718"/>
                  </a:lnTo>
                  <a:lnTo>
                    <a:pt x="423188" y="1425658"/>
                  </a:lnTo>
                  <a:lnTo>
                    <a:pt x="376557" y="1436100"/>
                  </a:lnTo>
                  <a:lnTo>
                    <a:pt x="329321" y="1445015"/>
                  </a:lnTo>
                  <a:lnTo>
                    <a:pt x="281510" y="1452375"/>
                  </a:lnTo>
                  <a:lnTo>
                    <a:pt x="233156" y="1458149"/>
                  </a:lnTo>
                  <a:lnTo>
                    <a:pt x="184289" y="1462309"/>
                  </a:lnTo>
                  <a:lnTo>
                    <a:pt x="134939" y="1464827"/>
                  </a:lnTo>
                  <a:lnTo>
                    <a:pt x="85138" y="1465672"/>
                  </a:lnTo>
                  <a:lnTo>
                    <a:pt x="63728" y="1465502"/>
                  </a:lnTo>
                  <a:lnTo>
                    <a:pt x="42404" y="1465005"/>
                  </a:lnTo>
                  <a:lnTo>
                    <a:pt x="21162" y="1464197"/>
                  </a:lnTo>
                  <a:lnTo>
                    <a:pt x="0" y="1463096"/>
                  </a:lnTo>
                  <a:lnTo>
                    <a:pt x="0" y="4474910"/>
                  </a:lnTo>
                  <a:lnTo>
                    <a:pt x="8465375" y="4474910"/>
                  </a:lnTo>
                  <a:lnTo>
                    <a:pt x="8465375" y="0"/>
                  </a:lnTo>
                  <a:close/>
                </a:path>
              </a:pathLst>
            </a:custGeom>
            <a:solidFill>
              <a:srgbClr val="F69A9F">
                <a:alpha val="50000"/>
              </a:srgbClr>
            </a:solidFill>
          </p:spPr>
          <p:txBody>
            <a:bodyPr wrap="square" lIns="0" tIns="0" rIns="0" bIns="0" rtlCol="0"/>
            <a:lstStyle/>
            <a:p>
              <a:pPr defTabSz="554492"/>
              <a:endParaRPr sz="1092" kern="0">
                <a:solidFill>
                  <a:sysClr val="windowText" lastClr="000000"/>
                </a:solidFill>
              </a:endParaRPr>
            </a:p>
          </p:txBody>
        </p:sp>
        <p:sp>
          <p:nvSpPr>
            <p:cNvPr id="6" name="object 6"/>
            <p:cNvSpPr/>
            <p:nvPr/>
          </p:nvSpPr>
          <p:spPr>
            <a:xfrm>
              <a:off x="1574302" y="5650954"/>
              <a:ext cx="8465820" cy="4475480"/>
            </a:xfrm>
            <a:custGeom>
              <a:avLst/>
              <a:gdLst/>
              <a:ahLst/>
              <a:cxnLst/>
              <a:rect l="l" t="t" r="r" b="b"/>
              <a:pathLst>
                <a:path w="8465820" h="4475480">
                  <a:moveTo>
                    <a:pt x="7205979" y="0"/>
                  </a:moveTo>
                  <a:lnTo>
                    <a:pt x="0" y="0"/>
                  </a:lnTo>
                  <a:lnTo>
                    <a:pt x="0" y="4474910"/>
                  </a:lnTo>
                  <a:lnTo>
                    <a:pt x="8465375" y="4474910"/>
                  </a:lnTo>
                  <a:lnTo>
                    <a:pt x="8465375" y="1463096"/>
                  </a:lnTo>
                  <a:lnTo>
                    <a:pt x="8416045" y="1459371"/>
                  </a:lnTo>
                  <a:lnTo>
                    <a:pt x="8367226" y="1454003"/>
                  </a:lnTo>
                  <a:lnTo>
                    <a:pt x="8318950" y="1447021"/>
                  </a:lnTo>
                  <a:lnTo>
                    <a:pt x="8271247" y="1438454"/>
                  </a:lnTo>
                  <a:lnTo>
                    <a:pt x="8224149" y="1428333"/>
                  </a:lnTo>
                  <a:lnTo>
                    <a:pt x="8177688" y="1416687"/>
                  </a:lnTo>
                  <a:lnTo>
                    <a:pt x="8131894" y="1403546"/>
                  </a:lnTo>
                  <a:lnTo>
                    <a:pt x="8086798" y="1388938"/>
                  </a:lnTo>
                  <a:lnTo>
                    <a:pt x="8042434" y="1372894"/>
                  </a:lnTo>
                  <a:lnTo>
                    <a:pt x="7998830" y="1355442"/>
                  </a:lnTo>
                  <a:lnTo>
                    <a:pt x="7956020" y="1336614"/>
                  </a:lnTo>
                  <a:lnTo>
                    <a:pt x="7914033" y="1316437"/>
                  </a:lnTo>
                  <a:lnTo>
                    <a:pt x="7872902" y="1294942"/>
                  </a:lnTo>
                  <a:lnTo>
                    <a:pt x="7832658" y="1272158"/>
                  </a:lnTo>
                  <a:lnTo>
                    <a:pt x="7793332" y="1248115"/>
                  </a:lnTo>
                  <a:lnTo>
                    <a:pt x="7754956" y="1222842"/>
                  </a:lnTo>
                  <a:lnTo>
                    <a:pt x="7717560" y="1196369"/>
                  </a:lnTo>
                  <a:lnTo>
                    <a:pt x="7681176" y="1168725"/>
                  </a:lnTo>
                  <a:lnTo>
                    <a:pt x="7645835" y="1139940"/>
                  </a:lnTo>
                  <a:lnTo>
                    <a:pt x="7611569" y="1110043"/>
                  </a:lnTo>
                  <a:lnTo>
                    <a:pt x="7578409" y="1079064"/>
                  </a:lnTo>
                  <a:lnTo>
                    <a:pt x="7546386" y="1047032"/>
                  </a:lnTo>
                  <a:lnTo>
                    <a:pt x="7515532" y="1013978"/>
                  </a:lnTo>
                  <a:lnTo>
                    <a:pt x="7485878" y="979930"/>
                  </a:lnTo>
                  <a:lnTo>
                    <a:pt x="7457454" y="944918"/>
                  </a:lnTo>
                  <a:lnTo>
                    <a:pt x="7430294" y="908972"/>
                  </a:lnTo>
                  <a:lnTo>
                    <a:pt x="7404427" y="872120"/>
                  </a:lnTo>
                  <a:lnTo>
                    <a:pt x="7379885" y="834394"/>
                  </a:lnTo>
                  <a:lnTo>
                    <a:pt x="7356700" y="795821"/>
                  </a:lnTo>
                  <a:lnTo>
                    <a:pt x="7334902" y="756432"/>
                  </a:lnTo>
                  <a:lnTo>
                    <a:pt x="7314524" y="716257"/>
                  </a:lnTo>
                  <a:lnTo>
                    <a:pt x="7295595" y="675324"/>
                  </a:lnTo>
                  <a:lnTo>
                    <a:pt x="7278149" y="633663"/>
                  </a:lnTo>
                  <a:lnTo>
                    <a:pt x="7262215" y="591305"/>
                  </a:lnTo>
                  <a:lnTo>
                    <a:pt x="7247826" y="548277"/>
                  </a:lnTo>
                  <a:lnTo>
                    <a:pt x="7235012" y="504611"/>
                  </a:lnTo>
                  <a:lnTo>
                    <a:pt x="7223805" y="460335"/>
                  </a:lnTo>
                  <a:lnTo>
                    <a:pt x="7214237" y="415479"/>
                  </a:lnTo>
                  <a:lnTo>
                    <a:pt x="7206338" y="370073"/>
                  </a:lnTo>
                  <a:lnTo>
                    <a:pt x="7200140" y="324146"/>
                  </a:lnTo>
                  <a:lnTo>
                    <a:pt x="7195674" y="277727"/>
                  </a:lnTo>
                  <a:lnTo>
                    <a:pt x="7192971" y="230846"/>
                  </a:lnTo>
                  <a:lnTo>
                    <a:pt x="7192063" y="183533"/>
                  </a:lnTo>
                  <a:lnTo>
                    <a:pt x="7192957" y="136995"/>
                  </a:lnTo>
                  <a:lnTo>
                    <a:pt x="7195605" y="90879"/>
                  </a:lnTo>
                  <a:lnTo>
                    <a:pt x="7199962" y="45207"/>
                  </a:lnTo>
                  <a:lnTo>
                    <a:pt x="7205979" y="0"/>
                  </a:lnTo>
                  <a:close/>
                </a:path>
              </a:pathLst>
            </a:custGeom>
            <a:solidFill>
              <a:srgbClr val="ECECEC">
                <a:alpha val="29998"/>
              </a:srgbClr>
            </a:solidFill>
          </p:spPr>
          <p:txBody>
            <a:bodyPr wrap="square" lIns="0" tIns="0" rIns="0" bIns="0" rtlCol="0"/>
            <a:lstStyle/>
            <a:p>
              <a:pPr defTabSz="554492"/>
              <a:endParaRPr sz="1092" kern="0">
                <a:solidFill>
                  <a:sysClr val="windowText" lastClr="000000"/>
                </a:solidFill>
              </a:endParaRPr>
            </a:p>
          </p:txBody>
        </p:sp>
        <p:sp>
          <p:nvSpPr>
            <p:cNvPr id="7" name="object 7"/>
            <p:cNvSpPr/>
            <p:nvPr/>
          </p:nvSpPr>
          <p:spPr>
            <a:xfrm>
              <a:off x="4637262" y="2323755"/>
              <a:ext cx="1845310" cy="1845310"/>
            </a:xfrm>
            <a:custGeom>
              <a:avLst/>
              <a:gdLst/>
              <a:ahLst/>
              <a:cxnLst/>
              <a:rect l="l" t="t" r="r" b="b"/>
              <a:pathLst>
                <a:path w="1845310" h="1845310">
                  <a:moveTo>
                    <a:pt x="922600" y="0"/>
                  </a:moveTo>
                  <a:lnTo>
                    <a:pt x="875122" y="1200"/>
                  </a:lnTo>
                  <a:lnTo>
                    <a:pt x="828268" y="4763"/>
                  </a:lnTo>
                  <a:lnTo>
                    <a:pt x="782095" y="10630"/>
                  </a:lnTo>
                  <a:lnTo>
                    <a:pt x="736662" y="18744"/>
                  </a:lnTo>
                  <a:lnTo>
                    <a:pt x="692025" y="29046"/>
                  </a:lnTo>
                  <a:lnTo>
                    <a:pt x="648244" y="41478"/>
                  </a:lnTo>
                  <a:lnTo>
                    <a:pt x="605376" y="55983"/>
                  </a:lnTo>
                  <a:lnTo>
                    <a:pt x="563479" y="72503"/>
                  </a:lnTo>
                  <a:lnTo>
                    <a:pt x="522611" y="90979"/>
                  </a:lnTo>
                  <a:lnTo>
                    <a:pt x="482831" y="111353"/>
                  </a:lnTo>
                  <a:lnTo>
                    <a:pt x="444195" y="133569"/>
                  </a:lnTo>
                  <a:lnTo>
                    <a:pt x="406762" y="157567"/>
                  </a:lnTo>
                  <a:lnTo>
                    <a:pt x="370590" y="183289"/>
                  </a:lnTo>
                  <a:lnTo>
                    <a:pt x="335738" y="210679"/>
                  </a:lnTo>
                  <a:lnTo>
                    <a:pt x="302262" y="239677"/>
                  </a:lnTo>
                  <a:lnTo>
                    <a:pt x="270220" y="270226"/>
                  </a:lnTo>
                  <a:lnTo>
                    <a:pt x="239672" y="302267"/>
                  </a:lnTo>
                  <a:lnTo>
                    <a:pt x="210674" y="335744"/>
                  </a:lnTo>
                  <a:lnTo>
                    <a:pt x="183286" y="370597"/>
                  </a:lnTo>
                  <a:lnTo>
                    <a:pt x="157563" y="406769"/>
                  </a:lnTo>
                  <a:lnTo>
                    <a:pt x="133566" y="444203"/>
                  </a:lnTo>
                  <a:lnTo>
                    <a:pt x="111351" y="482839"/>
                  </a:lnTo>
                  <a:lnTo>
                    <a:pt x="90977" y="522620"/>
                  </a:lnTo>
                  <a:lnTo>
                    <a:pt x="72501" y="563488"/>
                  </a:lnTo>
                  <a:lnTo>
                    <a:pt x="55982" y="605385"/>
                  </a:lnTo>
                  <a:lnTo>
                    <a:pt x="41477" y="648254"/>
                  </a:lnTo>
                  <a:lnTo>
                    <a:pt x="29045" y="692035"/>
                  </a:lnTo>
                  <a:lnTo>
                    <a:pt x="18743" y="736672"/>
                  </a:lnTo>
                  <a:lnTo>
                    <a:pt x="10630" y="782105"/>
                  </a:lnTo>
                  <a:lnTo>
                    <a:pt x="4763" y="828278"/>
                  </a:lnTo>
                  <a:lnTo>
                    <a:pt x="1200" y="875133"/>
                  </a:lnTo>
                  <a:lnTo>
                    <a:pt x="0" y="922610"/>
                  </a:lnTo>
                  <a:lnTo>
                    <a:pt x="1200" y="970087"/>
                  </a:lnTo>
                  <a:lnTo>
                    <a:pt x="4763" y="1016940"/>
                  </a:lnTo>
                  <a:lnTo>
                    <a:pt x="10630" y="1063112"/>
                  </a:lnTo>
                  <a:lnTo>
                    <a:pt x="18743" y="1108545"/>
                  </a:lnTo>
                  <a:lnTo>
                    <a:pt x="29045" y="1153181"/>
                  </a:lnTo>
                  <a:lnTo>
                    <a:pt x="41477" y="1196962"/>
                  </a:lnTo>
                  <a:lnTo>
                    <a:pt x="55982" y="1239830"/>
                  </a:lnTo>
                  <a:lnTo>
                    <a:pt x="72501" y="1281726"/>
                  </a:lnTo>
                  <a:lnTo>
                    <a:pt x="90977" y="1322594"/>
                  </a:lnTo>
                  <a:lnTo>
                    <a:pt x="111351" y="1362375"/>
                  </a:lnTo>
                  <a:lnTo>
                    <a:pt x="133566" y="1401010"/>
                  </a:lnTo>
                  <a:lnTo>
                    <a:pt x="157563" y="1438443"/>
                  </a:lnTo>
                  <a:lnTo>
                    <a:pt x="183286" y="1474615"/>
                  </a:lnTo>
                  <a:lnTo>
                    <a:pt x="210674" y="1509468"/>
                  </a:lnTo>
                  <a:lnTo>
                    <a:pt x="239672" y="1542944"/>
                  </a:lnTo>
                  <a:lnTo>
                    <a:pt x="270220" y="1574986"/>
                  </a:lnTo>
                  <a:lnTo>
                    <a:pt x="302262" y="1605534"/>
                  </a:lnTo>
                  <a:lnTo>
                    <a:pt x="335738" y="1634532"/>
                  </a:lnTo>
                  <a:lnTo>
                    <a:pt x="370590" y="1661921"/>
                  </a:lnTo>
                  <a:lnTo>
                    <a:pt x="406762" y="1687644"/>
                  </a:lnTo>
                  <a:lnTo>
                    <a:pt x="444195" y="1711642"/>
                  </a:lnTo>
                  <a:lnTo>
                    <a:pt x="482831" y="1733857"/>
                  </a:lnTo>
                  <a:lnTo>
                    <a:pt x="522611" y="1754231"/>
                  </a:lnTo>
                  <a:lnTo>
                    <a:pt x="563479" y="1772707"/>
                  </a:lnTo>
                  <a:lnTo>
                    <a:pt x="605376" y="1789227"/>
                  </a:lnTo>
                  <a:lnTo>
                    <a:pt x="648244" y="1803732"/>
                  </a:lnTo>
                  <a:lnTo>
                    <a:pt x="692025" y="1816164"/>
                  </a:lnTo>
                  <a:lnTo>
                    <a:pt x="736662" y="1826466"/>
                  </a:lnTo>
                  <a:lnTo>
                    <a:pt x="782095" y="1834580"/>
                  </a:lnTo>
                  <a:lnTo>
                    <a:pt x="828268" y="1840447"/>
                  </a:lnTo>
                  <a:lnTo>
                    <a:pt x="875122" y="1844010"/>
                  </a:lnTo>
                  <a:lnTo>
                    <a:pt x="922600" y="1845210"/>
                  </a:lnTo>
                  <a:lnTo>
                    <a:pt x="970077" y="1844010"/>
                  </a:lnTo>
                  <a:lnTo>
                    <a:pt x="1016931" y="1840447"/>
                  </a:lnTo>
                  <a:lnTo>
                    <a:pt x="1063104" y="1834580"/>
                  </a:lnTo>
                  <a:lnTo>
                    <a:pt x="1108538" y="1826466"/>
                  </a:lnTo>
                  <a:lnTo>
                    <a:pt x="1153175" y="1816164"/>
                  </a:lnTo>
                  <a:lnTo>
                    <a:pt x="1196956" y="1803732"/>
                  </a:lnTo>
                  <a:lnTo>
                    <a:pt x="1239825" y="1789227"/>
                  </a:lnTo>
                  <a:lnTo>
                    <a:pt x="1281722" y="1772707"/>
                  </a:lnTo>
                  <a:lnTo>
                    <a:pt x="1322590" y="1754231"/>
                  </a:lnTo>
                  <a:lnTo>
                    <a:pt x="1362371" y="1733857"/>
                  </a:lnTo>
                  <a:lnTo>
                    <a:pt x="1401007" y="1711642"/>
                  </a:lnTo>
                  <a:lnTo>
                    <a:pt x="1438440" y="1687644"/>
                  </a:lnTo>
                  <a:lnTo>
                    <a:pt x="1474613" y="1661921"/>
                  </a:lnTo>
                  <a:lnTo>
                    <a:pt x="1509466" y="1634532"/>
                  </a:lnTo>
                  <a:lnTo>
                    <a:pt x="1542943" y="1605534"/>
                  </a:lnTo>
                  <a:lnTo>
                    <a:pt x="1574984" y="1574986"/>
                  </a:lnTo>
                  <a:lnTo>
                    <a:pt x="1605533" y="1542944"/>
                  </a:lnTo>
                  <a:lnTo>
                    <a:pt x="1634531" y="1509468"/>
                  </a:lnTo>
                  <a:lnTo>
                    <a:pt x="1661921" y="1474615"/>
                  </a:lnTo>
                  <a:lnTo>
                    <a:pt x="1687643" y="1438443"/>
                  </a:lnTo>
                  <a:lnTo>
                    <a:pt x="1711641" y="1401010"/>
                  </a:lnTo>
                  <a:lnTo>
                    <a:pt x="1733856" y="1362375"/>
                  </a:lnTo>
                  <a:lnTo>
                    <a:pt x="1754231" y="1322594"/>
                  </a:lnTo>
                  <a:lnTo>
                    <a:pt x="1772707" y="1281726"/>
                  </a:lnTo>
                  <a:lnTo>
                    <a:pt x="1789227" y="1239830"/>
                  </a:lnTo>
                  <a:lnTo>
                    <a:pt x="1803732" y="1196962"/>
                  </a:lnTo>
                  <a:lnTo>
                    <a:pt x="1816164" y="1153181"/>
                  </a:lnTo>
                  <a:lnTo>
                    <a:pt x="1826466" y="1108545"/>
                  </a:lnTo>
                  <a:lnTo>
                    <a:pt x="1834580" y="1063112"/>
                  </a:lnTo>
                  <a:lnTo>
                    <a:pt x="1840447" y="1016940"/>
                  </a:lnTo>
                  <a:lnTo>
                    <a:pt x="1844010" y="970087"/>
                  </a:lnTo>
                  <a:lnTo>
                    <a:pt x="1845210" y="922610"/>
                  </a:lnTo>
                  <a:lnTo>
                    <a:pt x="1844010" y="875133"/>
                  </a:lnTo>
                  <a:lnTo>
                    <a:pt x="1840447" y="828278"/>
                  </a:lnTo>
                  <a:lnTo>
                    <a:pt x="1834580" y="782105"/>
                  </a:lnTo>
                  <a:lnTo>
                    <a:pt x="1826466" y="736672"/>
                  </a:lnTo>
                  <a:lnTo>
                    <a:pt x="1816164" y="692035"/>
                  </a:lnTo>
                  <a:lnTo>
                    <a:pt x="1803732" y="648254"/>
                  </a:lnTo>
                  <a:lnTo>
                    <a:pt x="1789227" y="605385"/>
                  </a:lnTo>
                  <a:lnTo>
                    <a:pt x="1772707" y="563488"/>
                  </a:lnTo>
                  <a:lnTo>
                    <a:pt x="1754231" y="522620"/>
                  </a:lnTo>
                  <a:lnTo>
                    <a:pt x="1733856" y="482839"/>
                  </a:lnTo>
                  <a:lnTo>
                    <a:pt x="1711641" y="444203"/>
                  </a:lnTo>
                  <a:lnTo>
                    <a:pt x="1687643" y="406769"/>
                  </a:lnTo>
                  <a:lnTo>
                    <a:pt x="1661921" y="370597"/>
                  </a:lnTo>
                  <a:lnTo>
                    <a:pt x="1634531" y="335744"/>
                  </a:lnTo>
                  <a:lnTo>
                    <a:pt x="1605533" y="302267"/>
                  </a:lnTo>
                  <a:lnTo>
                    <a:pt x="1574984" y="270226"/>
                  </a:lnTo>
                  <a:lnTo>
                    <a:pt x="1542943" y="239677"/>
                  </a:lnTo>
                  <a:lnTo>
                    <a:pt x="1509466" y="210679"/>
                  </a:lnTo>
                  <a:lnTo>
                    <a:pt x="1474613" y="183289"/>
                  </a:lnTo>
                  <a:lnTo>
                    <a:pt x="1438440" y="157567"/>
                  </a:lnTo>
                  <a:lnTo>
                    <a:pt x="1401007" y="133569"/>
                  </a:lnTo>
                  <a:lnTo>
                    <a:pt x="1362371" y="111353"/>
                  </a:lnTo>
                  <a:lnTo>
                    <a:pt x="1322590" y="90979"/>
                  </a:lnTo>
                  <a:lnTo>
                    <a:pt x="1281722" y="72503"/>
                  </a:lnTo>
                  <a:lnTo>
                    <a:pt x="1239825" y="55983"/>
                  </a:lnTo>
                  <a:lnTo>
                    <a:pt x="1196956" y="41478"/>
                  </a:lnTo>
                  <a:lnTo>
                    <a:pt x="1153175" y="29046"/>
                  </a:lnTo>
                  <a:lnTo>
                    <a:pt x="1108538" y="18744"/>
                  </a:lnTo>
                  <a:lnTo>
                    <a:pt x="1063104" y="10630"/>
                  </a:lnTo>
                  <a:lnTo>
                    <a:pt x="1016931" y="4763"/>
                  </a:lnTo>
                  <a:lnTo>
                    <a:pt x="970077" y="1200"/>
                  </a:lnTo>
                  <a:lnTo>
                    <a:pt x="922600" y="0"/>
                  </a:lnTo>
                  <a:close/>
                </a:path>
              </a:pathLst>
            </a:custGeom>
            <a:solidFill>
              <a:srgbClr val="FFF3CC"/>
            </a:solidFill>
          </p:spPr>
          <p:txBody>
            <a:bodyPr wrap="square" lIns="0" tIns="0" rIns="0" bIns="0" rtlCol="0"/>
            <a:lstStyle/>
            <a:p>
              <a:pPr defTabSz="554492"/>
              <a:endParaRPr sz="1092" kern="0">
                <a:solidFill>
                  <a:sysClr val="windowText" lastClr="000000"/>
                </a:solidFill>
              </a:endParaRPr>
            </a:p>
          </p:txBody>
        </p:sp>
      </p:grpSp>
      <p:sp>
        <p:nvSpPr>
          <p:cNvPr id="8" name="object 8"/>
          <p:cNvSpPr txBox="1"/>
          <p:nvPr/>
        </p:nvSpPr>
        <p:spPr>
          <a:xfrm>
            <a:off x="5510747" y="3268740"/>
            <a:ext cx="1283035" cy="521122"/>
          </a:xfrm>
          <a:prstGeom prst="rect">
            <a:avLst/>
          </a:prstGeom>
        </p:spPr>
        <p:txBody>
          <a:bodyPr vert="horz" wrap="square" lIns="0" tIns="7701" rIns="0" bIns="0" rtlCol="0">
            <a:spAutoFit/>
          </a:bodyPr>
          <a:lstStyle/>
          <a:p>
            <a:pPr marL="7701" marR="3081" indent="185986" defTabSz="554492">
              <a:spcBef>
                <a:spcPts val="61"/>
              </a:spcBef>
            </a:pPr>
            <a:r>
              <a:rPr sz="1668" b="1" kern="0" spc="-6" dirty="0">
                <a:solidFill>
                  <a:sysClr val="windowText" lastClr="000000"/>
                </a:solidFill>
                <a:latin typeface="Lato-Black"/>
                <a:cs typeface="Lato-Black"/>
              </a:rPr>
              <a:t>Familjens </a:t>
            </a:r>
            <a:r>
              <a:rPr sz="1668" b="1" kern="0" spc="-24" dirty="0">
                <a:solidFill>
                  <a:sysClr val="windowText" lastClr="000000"/>
                </a:solidFill>
                <a:latin typeface="Lato-Black"/>
                <a:cs typeface="Lato-Black"/>
              </a:rPr>
              <a:t>kontaktkarta</a:t>
            </a:r>
            <a:endParaRPr sz="1668" kern="0" dirty="0">
              <a:solidFill>
                <a:sysClr val="windowText" lastClr="000000"/>
              </a:solidFill>
              <a:latin typeface="Lato-Black"/>
              <a:cs typeface="Lato-Black"/>
            </a:endParaRPr>
          </a:p>
        </p:txBody>
      </p:sp>
      <p:sp>
        <p:nvSpPr>
          <p:cNvPr id="9" name="object 9"/>
          <p:cNvSpPr txBox="1"/>
          <p:nvPr/>
        </p:nvSpPr>
        <p:spPr>
          <a:xfrm>
            <a:off x="4160262"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dirty="0">
              <a:solidFill>
                <a:sysClr val="windowText" lastClr="000000"/>
              </a:solidFill>
              <a:latin typeface="Lato-Black"/>
              <a:cs typeface="Lato-Black"/>
            </a:endParaRPr>
          </a:p>
        </p:txBody>
      </p:sp>
      <p:sp>
        <p:nvSpPr>
          <p:cNvPr id="10" name="object 10"/>
          <p:cNvSpPr txBox="1"/>
          <p:nvPr/>
        </p:nvSpPr>
        <p:spPr>
          <a:xfrm>
            <a:off x="9278097"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1" name="object 11"/>
          <p:cNvSpPr txBox="1"/>
          <p:nvPr/>
        </p:nvSpPr>
        <p:spPr>
          <a:xfrm>
            <a:off x="3964460" y="102104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2" name="object 12"/>
          <p:cNvSpPr txBox="1"/>
          <p:nvPr/>
        </p:nvSpPr>
        <p:spPr>
          <a:xfrm>
            <a:off x="9132263" y="10052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3" name="object 13"/>
          <p:cNvSpPr txBox="1"/>
          <p:nvPr/>
        </p:nvSpPr>
        <p:spPr>
          <a:xfrm>
            <a:off x="1824253"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4" name="object 14"/>
          <p:cNvSpPr txBox="1"/>
          <p:nvPr/>
        </p:nvSpPr>
        <p:spPr>
          <a:xfrm>
            <a:off x="7316149" y="38596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5" name="object 15"/>
          <p:cNvSpPr txBox="1"/>
          <p:nvPr/>
        </p:nvSpPr>
        <p:spPr>
          <a:xfrm>
            <a:off x="1899101" y="1043610"/>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6" name="object 16"/>
          <p:cNvSpPr txBox="1"/>
          <p:nvPr/>
        </p:nvSpPr>
        <p:spPr>
          <a:xfrm>
            <a:off x="7010093" y="10052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7" name="object 17"/>
          <p:cNvSpPr txBox="1"/>
          <p:nvPr/>
        </p:nvSpPr>
        <p:spPr>
          <a:xfrm>
            <a:off x="4522440" y="429793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8" name="object 18"/>
          <p:cNvSpPr txBox="1"/>
          <p:nvPr/>
        </p:nvSpPr>
        <p:spPr>
          <a:xfrm>
            <a:off x="9640275" y="429793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19" name="object 19"/>
          <p:cNvSpPr txBox="1"/>
          <p:nvPr/>
        </p:nvSpPr>
        <p:spPr>
          <a:xfrm>
            <a:off x="4326639" y="145932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0" name="object 20"/>
          <p:cNvSpPr txBox="1"/>
          <p:nvPr/>
        </p:nvSpPr>
        <p:spPr>
          <a:xfrm>
            <a:off x="9494441" y="1443492"/>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1" name="object 21"/>
          <p:cNvSpPr txBox="1"/>
          <p:nvPr/>
        </p:nvSpPr>
        <p:spPr>
          <a:xfrm>
            <a:off x="1626886" y="4369676"/>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2" name="object 22"/>
          <p:cNvSpPr txBox="1"/>
          <p:nvPr/>
        </p:nvSpPr>
        <p:spPr>
          <a:xfrm>
            <a:off x="7010159" y="4369676"/>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3" name="object 23"/>
          <p:cNvSpPr txBox="1"/>
          <p:nvPr/>
        </p:nvSpPr>
        <p:spPr>
          <a:xfrm>
            <a:off x="1583028" y="162614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4" name="object 24"/>
          <p:cNvSpPr txBox="1"/>
          <p:nvPr/>
        </p:nvSpPr>
        <p:spPr>
          <a:xfrm>
            <a:off x="6694020" y="158775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5" name="object 25"/>
          <p:cNvSpPr txBox="1"/>
          <p:nvPr/>
        </p:nvSpPr>
        <p:spPr>
          <a:xfrm>
            <a:off x="4615905" y="4746122"/>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dirty="0">
              <a:solidFill>
                <a:sysClr val="windowText" lastClr="000000"/>
              </a:solidFill>
              <a:latin typeface="Lato-Black"/>
              <a:cs typeface="Lato-Black"/>
            </a:endParaRPr>
          </a:p>
        </p:txBody>
      </p:sp>
      <p:sp>
        <p:nvSpPr>
          <p:cNvPr id="26" name="object 26"/>
          <p:cNvSpPr txBox="1"/>
          <p:nvPr/>
        </p:nvSpPr>
        <p:spPr>
          <a:xfrm>
            <a:off x="9892092" y="48089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7" name="object 27"/>
          <p:cNvSpPr txBox="1"/>
          <p:nvPr/>
        </p:nvSpPr>
        <p:spPr>
          <a:xfrm>
            <a:off x="4578455" y="19703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8" name="object 28"/>
          <p:cNvSpPr txBox="1"/>
          <p:nvPr/>
        </p:nvSpPr>
        <p:spPr>
          <a:xfrm>
            <a:off x="9746257" y="1954468"/>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29" name="object 29"/>
          <p:cNvSpPr txBox="1"/>
          <p:nvPr/>
        </p:nvSpPr>
        <p:spPr>
          <a:xfrm>
            <a:off x="1464260" y="48352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0" name="object 30"/>
          <p:cNvSpPr txBox="1"/>
          <p:nvPr/>
        </p:nvSpPr>
        <p:spPr>
          <a:xfrm>
            <a:off x="6681491" y="480890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1" name="object 31"/>
          <p:cNvSpPr txBox="1"/>
          <p:nvPr/>
        </p:nvSpPr>
        <p:spPr>
          <a:xfrm>
            <a:off x="1551418" y="2028370"/>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2" name="object 32"/>
          <p:cNvSpPr txBox="1"/>
          <p:nvPr/>
        </p:nvSpPr>
        <p:spPr>
          <a:xfrm>
            <a:off x="6927683" y="1973298"/>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3" name="object 33"/>
          <p:cNvSpPr txBox="1"/>
          <p:nvPr/>
        </p:nvSpPr>
        <p:spPr>
          <a:xfrm>
            <a:off x="4417291" y="527334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4" name="object 34"/>
          <p:cNvSpPr txBox="1"/>
          <p:nvPr/>
        </p:nvSpPr>
        <p:spPr>
          <a:xfrm>
            <a:off x="9838890" y="52016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5" name="object 35"/>
          <p:cNvSpPr txBox="1"/>
          <p:nvPr/>
        </p:nvSpPr>
        <p:spPr>
          <a:xfrm>
            <a:off x="4525252" y="236299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6" name="object 36"/>
          <p:cNvSpPr txBox="1"/>
          <p:nvPr/>
        </p:nvSpPr>
        <p:spPr>
          <a:xfrm>
            <a:off x="9693055" y="234715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7" name="object 37"/>
          <p:cNvSpPr txBox="1"/>
          <p:nvPr/>
        </p:nvSpPr>
        <p:spPr>
          <a:xfrm>
            <a:off x="1626886" y="534508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8" name="object 38"/>
          <p:cNvSpPr txBox="1"/>
          <p:nvPr/>
        </p:nvSpPr>
        <p:spPr>
          <a:xfrm>
            <a:off x="6681491" y="520160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39" name="object 39"/>
          <p:cNvSpPr txBox="1"/>
          <p:nvPr/>
        </p:nvSpPr>
        <p:spPr>
          <a:xfrm>
            <a:off x="1644257" y="2529043"/>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0" name="object 40"/>
          <p:cNvSpPr txBox="1"/>
          <p:nvPr/>
        </p:nvSpPr>
        <p:spPr>
          <a:xfrm>
            <a:off x="6755248" y="249064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1" name="object 41"/>
          <p:cNvSpPr txBox="1"/>
          <p:nvPr/>
        </p:nvSpPr>
        <p:spPr>
          <a:xfrm>
            <a:off x="3964460"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2" name="object 42"/>
          <p:cNvSpPr txBox="1"/>
          <p:nvPr/>
        </p:nvSpPr>
        <p:spPr>
          <a:xfrm>
            <a:off x="9240224" y="5753999"/>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3" name="object 43"/>
          <p:cNvSpPr txBox="1"/>
          <p:nvPr/>
        </p:nvSpPr>
        <p:spPr>
          <a:xfrm>
            <a:off x="4072421" y="2843647"/>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4" name="object 44"/>
          <p:cNvSpPr txBox="1"/>
          <p:nvPr/>
        </p:nvSpPr>
        <p:spPr>
          <a:xfrm>
            <a:off x="9240224" y="28278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5" name="object 45"/>
          <p:cNvSpPr txBox="1"/>
          <p:nvPr/>
        </p:nvSpPr>
        <p:spPr>
          <a:xfrm>
            <a:off x="2079717"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6" name="object 46"/>
          <p:cNvSpPr txBox="1"/>
          <p:nvPr/>
        </p:nvSpPr>
        <p:spPr>
          <a:xfrm>
            <a:off x="6681491" y="5682255"/>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7" name="object 47"/>
          <p:cNvSpPr txBox="1"/>
          <p:nvPr/>
        </p:nvSpPr>
        <p:spPr>
          <a:xfrm>
            <a:off x="2097088" y="2866211"/>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8" name="object 48"/>
          <p:cNvSpPr txBox="1"/>
          <p:nvPr/>
        </p:nvSpPr>
        <p:spPr>
          <a:xfrm>
            <a:off x="7208079" y="2827814"/>
            <a:ext cx="580677" cy="191630"/>
          </a:xfrm>
          <a:prstGeom prst="rect">
            <a:avLst/>
          </a:prstGeom>
        </p:spPr>
        <p:txBody>
          <a:bodyPr vert="horz" wrap="square" lIns="0" tIns="9627" rIns="0" bIns="0" rtlCol="0">
            <a:spAutoFit/>
          </a:bodyPr>
          <a:lstStyle/>
          <a:p>
            <a:pPr marL="7701" defTabSz="554492">
              <a:spcBef>
                <a:spcPts val="76"/>
              </a:spcBef>
            </a:pPr>
            <a:r>
              <a:rPr sz="1182" b="1" kern="0" spc="-6" dirty="0">
                <a:solidFill>
                  <a:srgbClr val="3C3935"/>
                </a:solidFill>
                <a:latin typeface="Lato-Black"/>
                <a:cs typeface="Lato-Black"/>
              </a:rPr>
              <a:t>Kontakt</a:t>
            </a:r>
            <a:endParaRPr sz="1182" kern="0">
              <a:solidFill>
                <a:sysClr val="windowText" lastClr="000000"/>
              </a:solidFill>
              <a:latin typeface="Lato-Black"/>
              <a:cs typeface="Lato-Black"/>
            </a:endParaRPr>
          </a:p>
        </p:txBody>
      </p:sp>
      <p:sp>
        <p:nvSpPr>
          <p:cNvPr id="49" name="object 49"/>
          <p:cNvSpPr txBox="1"/>
          <p:nvPr/>
        </p:nvSpPr>
        <p:spPr>
          <a:xfrm>
            <a:off x="2928398" y="1725642"/>
            <a:ext cx="887189" cy="446358"/>
          </a:xfrm>
          <a:prstGeom prst="rect">
            <a:avLst/>
          </a:prstGeom>
        </p:spPr>
        <p:txBody>
          <a:bodyPr vert="horz" wrap="square" lIns="0" tIns="7701" rIns="0" bIns="0" rtlCol="0">
            <a:spAutoFit/>
          </a:bodyPr>
          <a:lstStyle/>
          <a:p>
            <a:pPr marL="7701" marR="3081" indent="89720" defTabSz="554492">
              <a:spcBef>
                <a:spcPts val="61"/>
              </a:spcBef>
            </a:pPr>
            <a:r>
              <a:rPr sz="1425" b="1" kern="0" spc="-6" dirty="0">
                <a:solidFill>
                  <a:sysClr val="windowText" lastClr="000000"/>
                </a:solidFill>
                <a:latin typeface="Lato-Black"/>
                <a:cs typeface="Lato-Black"/>
              </a:rPr>
              <a:t>SOCIAL- </a:t>
            </a:r>
            <a:r>
              <a:rPr sz="1425" b="1" kern="0" spc="-36" dirty="0">
                <a:solidFill>
                  <a:sysClr val="windowText" lastClr="000000"/>
                </a:solidFill>
                <a:latin typeface="Lato-Black"/>
                <a:cs typeface="Lato-Black"/>
              </a:rPr>
              <a:t>TJÄNSTEN</a:t>
            </a:r>
            <a:endParaRPr sz="1425" kern="0">
              <a:solidFill>
                <a:sysClr val="windowText" lastClr="000000"/>
              </a:solidFill>
              <a:latin typeface="Lato-Black"/>
              <a:cs typeface="Lato-Black"/>
            </a:endParaRPr>
          </a:p>
        </p:txBody>
      </p:sp>
      <p:grpSp>
        <p:nvGrpSpPr>
          <p:cNvPr id="50" name="object 50"/>
          <p:cNvGrpSpPr/>
          <p:nvPr/>
        </p:nvGrpSpPr>
        <p:grpSpPr>
          <a:xfrm>
            <a:off x="2822249" y="1436484"/>
            <a:ext cx="6337393" cy="4009677"/>
            <a:chOff x="4653393" y="2368868"/>
            <a:chExt cx="10450830" cy="6612255"/>
          </a:xfrm>
        </p:grpSpPr>
        <p:sp>
          <p:nvSpPr>
            <p:cNvPr id="51" name="object 51"/>
            <p:cNvSpPr/>
            <p:nvPr/>
          </p:nvSpPr>
          <p:spPr>
            <a:xfrm>
              <a:off x="13258802" y="7149318"/>
              <a:ext cx="1845310" cy="1831975"/>
            </a:xfrm>
            <a:custGeom>
              <a:avLst/>
              <a:gdLst/>
              <a:ahLst/>
              <a:cxnLst/>
              <a:rect l="l" t="t" r="r" b="b"/>
              <a:pathLst>
                <a:path w="1845309" h="1831975">
                  <a:moveTo>
                    <a:pt x="922610" y="0"/>
                  </a:moveTo>
                  <a:lnTo>
                    <a:pt x="873611" y="1269"/>
                  </a:lnTo>
                  <a:lnTo>
                    <a:pt x="825278" y="5036"/>
                  </a:lnTo>
                  <a:lnTo>
                    <a:pt x="777675" y="11236"/>
                  </a:lnTo>
                  <a:lnTo>
                    <a:pt x="730866" y="19806"/>
                  </a:lnTo>
                  <a:lnTo>
                    <a:pt x="684914" y="30683"/>
                  </a:lnTo>
                  <a:lnTo>
                    <a:pt x="639883" y="43805"/>
                  </a:lnTo>
                  <a:lnTo>
                    <a:pt x="595838" y="59106"/>
                  </a:lnTo>
                  <a:lnTo>
                    <a:pt x="552841" y="76525"/>
                  </a:lnTo>
                  <a:lnTo>
                    <a:pt x="510956" y="95997"/>
                  </a:lnTo>
                  <a:lnTo>
                    <a:pt x="470248" y="117461"/>
                  </a:lnTo>
                  <a:lnTo>
                    <a:pt x="430779" y="140851"/>
                  </a:lnTo>
                  <a:lnTo>
                    <a:pt x="392614" y="166105"/>
                  </a:lnTo>
                  <a:lnTo>
                    <a:pt x="355817" y="193160"/>
                  </a:lnTo>
                  <a:lnTo>
                    <a:pt x="320451" y="221952"/>
                  </a:lnTo>
                  <a:lnTo>
                    <a:pt x="286580" y="252419"/>
                  </a:lnTo>
                  <a:lnTo>
                    <a:pt x="254268" y="284496"/>
                  </a:lnTo>
                  <a:lnTo>
                    <a:pt x="223579" y="318120"/>
                  </a:lnTo>
                  <a:lnTo>
                    <a:pt x="194576" y="353229"/>
                  </a:lnTo>
                  <a:lnTo>
                    <a:pt x="167322" y="389758"/>
                  </a:lnTo>
                  <a:lnTo>
                    <a:pt x="141883" y="427645"/>
                  </a:lnTo>
                  <a:lnTo>
                    <a:pt x="118321" y="466827"/>
                  </a:lnTo>
                  <a:lnTo>
                    <a:pt x="96701" y="507239"/>
                  </a:lnTo>
                  <a:lnTo>
                    <a:pt x="77086" y="548819"/>
                  </a:lnTo>
                  <a:lnTo>
                    <a:pt x="59539" y="591503"/>
                  </a:lnTo>
                  <a:lnTo>
                    <a:pt x="44126" y="635228"/>
                  </a:lnTo>
                  <a:lnTo>
                    <a:pt x="30908" y="679931"/>
                  </a:lnTo>
                  <a:lnTo>
                    <a:pt x="19951" y="725549"/>
                  </a:lnTo>
                  <a:lnTo>
                    <a:pt x="11318" y="772018"/>
                  </a:lnTo>
                  <a:lnTo>
                    <a:pt x="5072" y="819275"/>
                  </a:lnTo>
                  <a:lnTo>
                    <a:pt x="1278" y="867256"/>
                  </a:lnTo>
                  <a:lnTo>
                    <a:pt x="0" y="915898"/>
                  </a:lnTo>
                  <a:lnTo>
                    <a:pt x="1278" y="964541"/>
                  </a:lnTo>
                  <a:lnTo>
                    <a:pt x="5072" y="1012522"/>
                  </a:lnTo>
                  <a:lnTo>
                    <a:pt x="11318" y="1059779"/>
                  </a:lnTo>
                  <a:lnTo>
                    <a:pt x="19951" y="1106248"/>
                  </a:lnTo>
                  <a:lnTo>
                    <a:pt x="30908" y="1151865"/>
                  </a:lnTo>
                  <a:lnTo>
                    <a:pt x="44126" y="1196568"/>
                  </a:lnTo>
                  <a:lnTo>
                    <a:pt x="59539" y="1240294"/>
                  </a:lnTo>
                  <a:lnTo>
                    <a:pt x="77086" y="1282978"/>
                  </a:lnTo>
                  <a:lnTo>
                    <a:pt x="96701" y="1324558"/>
                  </a:lnTo>
                  <a:lnTo>
                    <a:pt x="118321" y="1364970"/>
                  </a:lnTo>
                  <a:lnTo>
                    <a:pt x="141883" y="1404151"/>
                  </a:lnTo>
                  <a:lnTo>
                    <a:pt x="167322" y="1442038"/>
                  </a:lnTo>
                  <a:lnTo>
                    <a:pt x="194576" y="1478568"/>
                  </a:lnTo>
                  <a:lnTo>
                    <a:pt x="223579" y="1513677"/>
                  </a:lnTo>
                  <a:lnTo>
                    <a:pt x="254268" y="1547301"/>
                  </a:lnTo>
                  <a:lnTo>
                    <a:pt x="286580" y="1579378"/>
                  </a:lnTo>
                  <a:lnTo>
                    <a:pt x="320451" y="1609844"/>
                  </a:lnTo>
                  <a:lnTo>
                    <a:pt x="355817" y="1638637"/>
                  </a:lnTo>
                  <a:lnTo>
                    <a:pt x="392614" y="1665692"/>
                  </a:lnTo>
                  <a:lnTo>
                    <a:pt x="430779" y="1690946"/>
                  </a:lnTo>
                  <a:lnTo>
                    <a:pt x="470248" y="1714336"/>
                  </a:lnTo>
                  <a:lnTo>
                    <a:pt x="510956" y="1735799"/>
                  </a:lnTo>
                  <a:lnTo>
                    <a:pt x="552841" y="1755272"/>
                  </a:lnTo>
                  <a:lnTo>
                    <a:pt x="595838" y="1772690"/>
                  </a:lnTo>
                  <a:lnTo>
                    <a:pt x="639883" y="1787992"/>
                  </a:lnTo>
                  <a:lnTo>
                    <a:pt x="684914" y="1801113"/>
                  </a:lnTo>
                  <a:lnTo>
                    <a:pt x="730866" y="1811991"/>
                  </a:lnTo>
                  <a:lnTo>
                    <a:pt x="777675" y="1820561"/>
                  </a:lnTo>
                  <a:lnTo>
                    <a:pt x="825278" y="1826761"/>
                  </a:lnTo>
                  <a:lnTo>
                    <a:pt x="873611" y="1830528"/>
                  </a:lnTo>
                  <a:lnTo>
                    <a:pt x="922610" y="1831797"/>
                  </a:lnTo>
                  <a:lnTo>
                    <a:pt x="971609" y="1830528"/>
                  </a:lnTo>
                  <a:lnTo>
                    <a:pt x="1019942" y="1826761"/>
                  </a:lnTo>
                  <a:lnTo>
                    <a:pt x="1067545" y="1820561"/>
                  </a:lnTo>
                  <a:lnTo>
                    <a:pt x="1114354" y="1811991"/>
                  </a:lnTo>
                  <a:lnTo>
                    <a:pt x="1160306" y="1801113"/>
                  </a:lnTo>
                  <a:lnTo>
                    <a:pt x="1205337" y="1787992"/>
                  </a:lnTo>
                  <a:lnTo>
                    <a:pt x="1249383" y="1772690"/>
                  </a:lnTo>
                  <a:lnTo>
                    <a:pt x="1292380" y="1755272"/>
                  </a:lnTo>
                  <a:lnTo>
                    <a:pt x="1334264" y="1735799"/>
                  </a:lnTo>
                  <a:lnTo>
                    <a:pt x="1374973" y="1714336"/>
                  </a:lnTo>
                  <a:lnTo>
                    <a:pt x="1414441" y="1690946"/>
                  </a:lnTo>
                  <a:lnTo>
                    <a:pt x="1452606" y="1665692"/>
                  </a:lnTo>
                  <a:lnTo>
                    <a:pt x="1489403" y="1638637"/>
                  </a:lnTo>
                  <a:lnTo>
                    <a:pt x="1524769" y="1609844"/>
                  </a:lnTo>
                  <a:lnTo>
                    <a:pt x="1558640" y="1579378"/>
                  </a:lnTo>
                  <a:lnTo>
                    <a:pt x="1590952" y="1547301"/>
                  </a:lnTo>
                  <a:lnTo>
                    <a:pt x="1621642" y="1513677"/>
                  </a:lnTo>
                  <a:lnTo>
                    <a:pt x="1650645" y="1478568"/>
                  </a:lnTo>
                  <a:lnTo>
                    <a:pt x="1677898" y="1442038"/>
                  </a:lnTo>
                  <a:lnTo>
                    <a:pt x="1703337" y="1404151"/>
                  </a:lnTo>
                  <a:lnTo>
                    <a:pt x="1726899" y="1364970"/>
                  </a:lnTo>
                  <a:lnTo>
                    <a:pt x="1748519" y="1324558"/>
                  </a:lnTo>
                  <a:lnTo>
                    <a:pt x="1768135" y="1282978"/>
                  </a:lnTo>
                  <a:lnTo>
                    <a:pt x="1785681" y="1240294"/>
                  </a:lnTo>
                  <a:lnTo>
                    <a:pt x="1801095" y="1196568"/>
                  </a:lnTo>
                  <a:lnTo>
                    <a:pt x="1814312" y="1151865"/>
                  </a:lnTo>
                  <a:lnTo>
                    <a:pt x="1825269" y="1106248"/>
                  </a:lnTo>
                  <a:lnTo>
                    <a:pt x="1833902" y="1059779"/>
                  </a:lnTo>
                  <a:lnTo>
                    <a:pt x="1840148" y="1012522"/>
                  </a:lnTo>
                  <a:lnTo>
                    <a:pt x="1843942" y="964541"/>
                  </a:lnTo>
                  <a:lnTo>
                    <a:pt x="1845221" y="915898"/>
                  </a:lnTo>
                  <a:lnTo>
                    <a:pt x="1843942" y="867256"/>
                  </a:lnTo>
                  <a:lnTo>
                    <a:pt x="1840148" y="819275"/>
                  </a:lnTo>
                  <a:lnTo>
                    <a:pt x="1833902" y="772018"/>
                  </a:lnTo>
                  <a:lnTo>
                    <a:pt x="1825269" y="725549"/>
                  </a:lnTo>
                  <a:lnTo>
                    <a:pt x="1814312" y="679931"/>
                  </a:lnTo>
                  <a:lnTo>
                    <a:pt x="1801095" y="635228"/>
                  </a:lnTo>
                  <a:lnTo>
                    <a:pt x="1785681" y="591503"/>
                  </a:lnTo>
                  <a:lnTo>
                    <a:pt x="1768135" y="548819"/>
                  </a:lnTo>
                  <a:lnTo>
                    <a:pt x="1748519" y="507239"/>
                  </a:lnTo>
                  <a:lnTo>
                    <a:pt x="1726899" y="466827"/>
                  </a:lnTo>
                  <a:lnTo>
                    <a:pt x="1703337" y="427645"/>
                  </a:lnTo>
                  <a:lnTo>
                    <a:pt x="1677898" y="389758"/>
                  </a:lnTo>
                  <a:lnTo>
                    <a:pt x="1650645" y="353229"/>
                  </a:lnTo>
                  <a:lnTo>
                    <a:pt x="1621642" y="318120"/>
                  </a:lnTo>
                  <a:lnTo>
                    <a:pt x="1590952" y="284496"/>
                  </a:lnTo>
                  <a:lnTo>
                    <a:pt x="1558640" y="252419"/>
                  </a:lnTo>
                  <a:lnTo>
                    <a:pt x="1524769" y="221952"/>
                  </a:lnTo>
                  <a:lnTo>
                    <a:pt x="1489403" y="193160"/>
                  </a:lnTo>
                  <a:lnTo>
                    <a:pt x="1452606" y="166105"/>
                  </a:lnTo>
                  <a:lnTo>
                    <a:pt x="1414441" y="140851"/>
                  </a:lnTo>
                  <a:lnTo>
                    <a:pt x="1374973" y="117461"/>
                  </a:lnTo>
                  <a:lnTo>
                    <a:pt x="1334264" y="95997"/>
                  </a:lnTo>
                  <a:lnTo>
                    <a:pt x="1292380" y="76525"/>
                  </a:lnTo>
                  <a:lnTo>
                    <a:pt x="1249383" y="59106"/>
                  </a:lnTo>
                  <a:lnTo>
                    <a:pt x="1205337" y="43805"/>
                  </a:lnTo>
                  <a:lnTo>
                    <a:pt x="1160306" y="30683"/>
                  </a:lnTo>
                  <a:lnTo>
                    <a:pt x="1114354" y="19806"/>
                  </a:lnTo>
                  <a:lnTo>
                    <a:pt x="1067545" y="11236"/>
                  </a:lnTo>
                  <a:lnTo>
                    <a:pt x="1019942" y="5036"/>
                  </a:lnTo>
                  <a:lnTo>
                    <a:pt x="971609" y="1269"/>
                  </a:lnTo>
                  <a:lnTo>
                    <a:pt x="922610" y="0"/>
                  </a:lnTo>
                  <a:close/>
                </a:path>
              </a:pathLst>
            </a:custGeom>
            <a:solidFill>
              <a:srgbClr val="F69A9F"/>
            </a:solidFill>
          </p:spPr>
          <p:txBody>
            <a:bodyPr wrap="square" lIns="0" tIns="0" rIns="0" bIns="0" rtlCol="0"/>
            <a:lstStyle/>
            <a:p>
              <a:pPr defTabSz="554492"/>
              <a:endParaRPr sz="1092" kern="0">
                <a:solidFill>
                  <a:sysClr val="windowText" lastClr="000000"/>
                </a:solidFill>
              </a:endParaRPr>
            </a:p>
          </p:txBody>
        </p:sp>
        <p:sp>
          <p:nvSpPr>
            <p:cNvPr id="52" name="object 52"/>
            <p:cNvSpPr/>
            <p:nvPr/>
          </p:nvSpPr>
          <p:spPr>
            <a:xfrm>
              <a:off x="13211447" y="2368868"/>
              <a:ext cx="1845310" cy="1831975"/>
            </a:xfrm>
            <a:custGeom>
              <a:avLst/>
              <a:gdLst/>
              <a:ahLst/>
              <a:cxnLst/>
              <a:rect l="l" t="t" r="r" b="b"/>
              <a:pathLst>
                <a:path w="1845309" h="1831975">
                  <a:moveTo>
                    <a:pt x="922610" y="0"/>
                  </a:moveTo>
                  <a:lnTo>
                    <a:pt x="873611" y="1269"/>
                  </a:lnTo>
                  <a:lnTo>
                    <a:pt x="825278" y="5036"/>
                  </a:lnTo>
                  <a:lnTo>
                    <a:pt x="777675" y="11236"/>
                  </a:lnTo>
                  <a:lnTo>
                    <a:pt x="730866" y="19806"/>
                  </a:lnTo>
                  <a:lnTo>
                    <a:pt x="684914" y="30683"/>
                  </a:lnTo>
                  <a:lnTo>
                    <a:pt x="639883" y="43805"/>
                  </a:lnTo>
                  <a:lnTo>
                    <a:pt x="595838" y="59106"/>
                  </a:lnTo>
                  <a:lnTo>
                    <a:pt x="552841" y="76525"/>
                  </a:lnTo>
                  <a:lnTo>
                    <a:pt x="510956" y="95997"/>
                  </a:lnTo>
                  <a:lnTo>
                    <a:pt x="470248" y="117461"/>
                  </a:lnTo>
                  <a:lnTo>
                    <a:pt x="430779" y="140851"/>
                  </a:lnTo>
                  <a:lnTo>
                    <a:pt x="392614" y="166105"/>
                  </a:lnTo>
                  <a:lnTo>
                    <a:pt x="355817" y="193160"/>
                  </a:lnTo>
                  <a:lnTo>
                    <a:pt x="320451" y="221952"/>
                  </a:lnTo>
                  <a:lnTo>
                    <a:pt x="286580" y="252419"/>
                  </a:lnTo>
                  <a:lnTo>
                    <a:pt x="254268" y="284496"/>
                  </a:lnTo>
                  <a:lnTo>
                    <a:pt x="223579" y="318120"/>
                  </a:lnTo>
                  <a:lnTo>
                    <a:pt x="194576" y="353229"/>
                  </a:lnTo>
                  <a:lnTo>
                    <a:pt x="167322" y="389758"/>
                  </a:lnTo>
                  <a:lnTo>
                    <a:pt x="141883" y="427645"/>
                  </a:lnTo>
                  <a:lnTo>
                    <a:pt x="118321" y="466827"/>
                  </a:lnTo>
                  <a:lnTo>
                    <a:pt x="96701" y="507239"/>
                  </a:lnTo>
                  <a:lnTo>
                    <a:pt x="77086" y="548819"/>
                  </a:lnTo>
                  <a:lnTo>
                    <a:pt x="59539" y="591503"/>
                  </a:lnTo>
                  <a:lnTo>
                    <a:pt x="44126" y="635228"/>
                  </a:lnTo>
                  <a:lnTo>
                    <a:pt x="30908" y="679931"/>
                  </a:lnTo>
                  <a:lnTo>
                    <a:pt x="19951" y="725549"/>
                  </a:lnTo>
                  <a:lnTo>
                    <a:pt x="11318" y="772018"/>
                  </a:lnTo>
                  <a:lnTo>
                    <a:pt x="5072" y="819275"/>
                  </a:lnTo>
                  <a:lnTo>
                    <a:pt x="1278" y="867256"/>
                  </a:lnTo>
                  <a:lnTo>
                    <a:pt x="0" y="915898"/>
                  </a:lnTo>
                  <a:lnTo>
                    <a:pt x="1278" y="964541"/>
                  </a:lnTo>
                  <a:lnTo>
                    <a:pt x="5072" y="1012522"/>
                  </a:lnTo>
                  <a:lnTo>
                    <a:pt x="11318" y="1059779"/>
                  </a:lnTo>
                  <a:lnTo>
                    <a:pt x="19951" y="1106248"/>
                  </a:lnTo>
                  <a:lnTo>
                    <a:pt x="30908" y="1151865"/>
                  </a:lnTo>
                  <a:lnTo>
                    <a:pt x="44126" y="1196568"/>
                  </a:lnTo>
                  <a:lnTo>
                    <a:pt x="59539" y="1240294"/>
                  </a:lnTo>
                  <a:lnTo>
                    <a:pt x="77086" y="1282978"/>
                  </a:lnTo>
                  <a:lnTo>
                    <a:pt x="96701" y="1324558"/>
                  </a:lnTo>
                  <a:lnTo>
                    <a:pt x="118321" y="1364970"/>
                  </a:lnTo>
                  <a:lnTo>
                    <a:pt x="141883" y="1404151"/>
                  </a:lnTo>
                  <a:lnTo>
                    <a:pt x="167322" y="1442038"/>
                  </a:lnTo>
                  <a:lnTo>
                    <a:pt x="194576" y="1478568"/>
                  </a:lnTo>
                  <a:lnTo>
                    <a:pt x="223579" y="1513677"/>
                  </a:lnTo>
                  <a:lnTo>
                    <a:pt x="254268" y="1547301"/>
                  </a:lnTo>
                  <a:lnTo>
                    <a:pt x="286580" y="1579378"/>
                  </a:lnTo>
                  <a:lnTo>
                    <a:pt x="320451" y="1609844"/>
                  </a:lnTo>
                  <a:lnTo>
                    <a:pt x="355817" y="1638637"/>
                  </a:lnTo>
                  <a:lnTo>
                    <a:pt x="392614" y="1665692"/>
                  </a:lnTo>
                  <a:lnTo>
                    <a:pt x="430779" y="1690946"/>
                  </a:lnTo>
                  <a:lnTo>
                    <a:pt x="470248" y="1714336"/>
                  </a:lnTo>
                  <a:lnTo>
                    <a:pt x="510956" y="1735799"/>
                  </a:lnTo>
                  <a:lnTo>
                    <a:pt x="552841" y="1755272"/>
                  </a:lnTo>
                  <a:lnTo>
                    <a:pt x="595838" y="1772690"/>
                  </a:lnTo>
                  <a:lnTo>
                    <a:pt x="639883" y="1787992"/>
                  </a:lnTo>
                  <a:lnTo>
                    <a:pt x="684914" y="1801113"/>
                  </a:lnTo>
                  <a:lnTo>
                    <a:pt x="730866" y="1811991"/>
                  </a:lnTo>
                  <a:lnTo>
                    <a:pt x="777675" y="1820561"/>
                  </a:lnTo>
                  <a:lnTo>
                    <a:pt x="825278" y="1826761"/>
                  </a:lnTo>
                  <a:lnTo>
                    <a:pt x="873611" y="1830528"/>
                  </a:lnTo>
                  <a:lnTo>
                    <a:pt x="922610" y="1831797"/>
                  </a:lnTo>
                  <a:lnTo>
                    <a:pt x="971609" y="1830528"/>
                  </a:lnTo>
                  <a:lnTo>
                    <a:pt x="1019942" y="1826761"/>
                  </a:lnTo>
                  <a:lnTo>
                    <a:pt x="1067545" y="1820561"/>
                  </a:lnTo>
                  <a:lnTo>
                    <a:pt x="1114354" y="1811991"/>
                  </a:lnTo>
                  <a:lnTo>
                    <a:pt x="1160305" y="1801113"/>
                  </a:lnTo>
                  <a:lnTo>
                    <a:pt x="1205336" y="1787992"/>
                  </a:lnTo>
                  <a:lnTo>
                    <a:pt x="1249381" y="1772690"/>
                  </a:lnTo>
                  <a:lnTo>
                    <a:pt x="1292378" y="1755272"/>
                  </a:lnTo>
                  <a:lnTo>
                    <a:pt x="1334262" y="1735799"/>
                  </a:lnTo>
                  <a:lnTo>
                    <a:pt x="1374970" y="1714336"/>
                  </a:lnTo>
                  <a:lnTo>
                    <a:pt x="1414438" y="1690946"/>
                  </a:lnTo>
                  <a:lnTo>
                    <a:pt x="1452602" y="1665692"/>
                  </a:lnTo>
                  <a:lnTo>
                    <a:pt x="1489399" y="1638637"/>
                  </a:lnTo>
                  <a:lnTo>
                    <a:pt x="1524764" y="1609844"/>
                  </a:lnTo>
                  <a:lnTo>
                    <a:pt x="1558635" y="1579378"/>
                  </a:lnTo>
                  <a:lnTo>
                    <a:pt x="1590946" y="1547301"/>
                  </a:lnTo>
                  <a:lnTo>
                    <a:pt x="1621636" y="1513677"/>
                  </a:lnTo>
                  <a:lnTo>
                    <a:pt x="1650638" y="1478568"/>
                  </a:lnTo>
                  <a:lnTo>
                    <a:pt x="1677891" y="1442038"/>
                  </a:lnTo>
                  <a:lnTo>
                    <a:pt x="1703330" y="1404151"/>
                  </a:lnTo>
                  <a:lnTo>
                    <a:pt x="1726891" y="1364970"/>
                  </a:lnTo>
                  <a:lnTo>
                    <a:pt x="1748511" y="1324558"/>
                  </a:lnTo>
                  <a:lnTo>
                    <a:pt x="1768126" y="1282978"/>
                  </a:lnTo>
                  <a:lnTo>
                    <a:pt x="1785672" y="1240294"/>
                  </a:lnTo>
                  <a:lnTo>
                    <a:pt x="1801085" y="1196568"/>
                  </a:lnTo>
                  <a:lnTo>
                    <a:pt x="1814302" y="1151865"/>
                  </a:lnTo>
                  <a:lnTo>
                    <a:pt x="1825259" y="1106248"/>
                  </a:lnTo>
                  <a:lnTo>
                    <a:pt x="1833892" y="1059779"/>
                  </a:lnTo>
                  <a:lnTo>
                    <a:pt x="1840138" y="1012522"/>
                  </a:lnTo>
                  <a:lnTo>
                    <a:pt x="1843932" y="964541"/>
                  </a:lnTo>
                  <a:lnTo>
                    <a:pt x="1845210" y="915898"/>
                  </a:lnTo>
                  <a:lnTo>
                    <a:pt x="1843932" y="867256"/>
                  </a:lnTo>
                  <a:lnTo>
                    <a:pt x="1840138" y="819275"/>
                  </a:lnTo>
                  <a:lnTo>
                    <a:pt x="1833892" y="772018"/>
                  </a:lnTo>
                  <a:lnTo>
                    <a:pt x="1825259" y="725549"/>
                  </a:lnTo>
                  <a:lnTo>
                    <a:pt x="1814302" y="679931"/>
                  </a:lnTo>
                  <a:lnTo>
                    <a:pt x="1801085" y="635228"/>
                  </a:lnTo>
                  <a:lnTo>
                    <a:pt x="1785672" y="591503"/>
                  </a:lnTo>
                  <a:lnTo>
                    <a:pt x="1768126" y="548819"/>
                  </a:lnTo>
                  <a:lnTo>
                    <a:pt x="1748511" y="507239"/>
                  </a:lnTo>
                  <a:lnTo>
                    <a:pt x="1726891" y="466827"/>
                  </a:lnTo>
                  <a:lnTo>
                    <a:pt x="1703330" y="427645"/>
                  </a:lnTo>
                  <a:lnTo>
                    <a:pt x="1677891" y="389758"/>
                  </a:lnTo>
                  <a:lnTo>
                    <a:pt x="1650638" y="353229"/>
                  </a:lnTo>
                  <a:lnTo>
                    <a:pt x="1621636" y="318120"/>
                  </a:lnTo>
                  <a:lnTo>
                    <a:pt x="1590946" y="284496"/>
                  </a:lnTo>
                  <a:lnTo>
                    <a:pt x="1558635" y="252419"/>
                  </a:lnTo>
                  <a:lnTo>
                    <a:pt x="1524764" y="221952"/>
                  </a:lnTo>
                  <a:lnTo>
                    <a:pt x="1489399" y="193160"/>
                  </a:lnTo>
                  <a:lnTo>
                    <a:pt x="1452602" y="166105"/>
                  </a:lnTo>
                  <a:lnTo>
                    <a:pt x="1414438" y="140851"/>
                  </a:lnTo>
                  <a:lnTo>
                    <a:pt x="1374970" y="117461"/>
                  </a:lnTo>
                  <a:lnTo>
                    <a:pt x="1334262" y="95997"/>
                  </a:lnTo>
                  <a:lnTo>
                    <a:pt x="1292378" y="76525"/>
                  </a:lnTo>
                  <a:lnTo>
                    <a:pt x="1249381" y="59106"/>
                  </a:lnTo>
                  <a:lnTo>
                    <a:pt x="1205336" y="43805"/>
                  </a:lnTo>
                  <a:lnTo>
                    <a:pt x="1160305" y="30683"/>
                  </a:lnTo>
                  <a:lnTo>
                    <a:pt x="1114354" y="19806"/>
                  </a:lnTo>
                  <a:lnTo>
                    <a:pt x="1067545" y="11236"/>
                  </a:lnTo>
                  <a:lnTo>
                    <a:pt x="1019942" y="5036"/>
                  </a:lnTo>
                  <a:lnTo>
                    <a:pt x="971609" y="1269"/>
                  </a:lnTo>
                  <a:lnTo>
                    <a:pt x="922610" y="0"/>
                  </a:lnTo>
                  <a:close/>
                </a:path>
              </a:pathLst>
            </a:custGeom>
            <a:solidFill>
              <a:srgbClr val="87C7BB"/>
            </a:solidFill>
          </p:spPr>
          <p:txBody>
            <a:bodyPr wrap="square" lIns="0" tIns="0" rIns="0" bIns="0" rtlCol="0"/>
            <a:lstStyle/>
            <a:p>
              <a:pPr defTabSz="554492"/>
              <a:endParaRPr sz="1092" kern="0">
                <a:solidFill>
                  <a:sysClr val="windowText" lastClr="000000"/>
                </a:solidFill>
              </a:endParaRPr>
            </a:p>
          </p:txBody>
        </p:sp>
        <p:sp>
          <p:nvSpPr>
            <p:cNvPr id="53" name="object 53"/>
            <p:cNvSpPr/>
            <p:nvPr/>
          </p:nvSpPr>
          <p:spPr>
            <a:xfrm>
              <a:off x="4653393" y="6987722"/>
              <a:ext cx="1845310" cy="1845310"/>
            </a:xfrm>
            <a:custGeom>
              <a:avLst/>
              <a:gdLst/>
              <a:ahLst/>
              <a:cxnLst/>
              <a:rect l="l" t="t" r="r" b="b"/>
              <a:pathLst>
                <a:path w="1845310" h="1845309">
                  <a:moveTo>
                    <a:pt x="922610" y="0"/>
                  </a:moveTo>
                  <a:lnTo>
                    <a:pt x="875133" y="1200"/>
                  </a:lnTo>
                  <a:lnTo>
                    <a:pt x="828278" y="4763"/>
                  </a:lnTo>
                  <a:lnTo>
                    <a:pt x="782105" y="10630"/>
                  </a:lnTo>
                  <a:lnTo>
                    <a:pt x="736672" y="18744"/>
                  </a:lnTo>
                  <a:lnTo>
                    <a:pt x="692035" y="29046"/>
                  </a:lnTo>
                  <a:lnTo>
                    <a:pt x="648254" y="41478"/>
                  </a:lnTo>
                  <a:lnTo>
                    <a:pt x="605385" y="55983"/>
                  </a:lnTo>
                  <a:lnTo>
                    <a:pt x="563488" y="72503"/>
                  </a:lnTo>
                  <a:lnTo>
                    <a:pt x="522620" y="90979"/>
                  </a:lnTo>
                  <a:lnTo>
                    <a:pt x="482839" y="111353"/>
                  </a:lnTo>
                  <a:lnTo>
                    <a:pt x="444203" y="133569"/>
                  </a:lnTo>
                  <a:lnTo>
                    <a:pt x="406769" y="157567"/>
                  </a:lnTo>
                  <a:lnTo>
                    <a:pt x="370597" y="183289"/>
                  </a:lnTo>
                  <a:lnTo>
                    <a:pt x="335744" y="210679"/>
                  </a:lnTo>
                  <a:lnTo>
                    <a:pt x="302267" y="239677"/>
                  </a:lnTo>
                  <a:lnTo>
                    <a:pt x="270226" y="270226"/>
                  </a:lnTo>
                  <a:lnTo>
                    <a:pt x="239677" y="302267"/>
                  </a:lnTo>
                  <a:lnTo>
                    <a:pt x="210679" y="335744"/>
                  </a:lnTo>
                  <a:lnTo>
                    <a:pt x="183289" y="370597"/>
                  </a:lnTo>
                  <a:lnTo>
                    <a:pt x="157567" y="406769"/>
                  </a:lnTo>
                  <a:lnTo>
                    <a:pt x="133569" y="444203"/>
                  </a:lnTo>
                  <a:lnTo>
                    <a:pt x="111353" y="482839"/>
                  </a:lnTo>
                  <a:lnTo>
                    <a:pt x="90979" y="522620"/>
                  </a:lnTo>
                  <a:lnTo>
                    <a:pt x="72503" y="563488"/>
                  </a:lnTo>
                  <a:lnTo>
                    <a:pt x="55983" y="605385"/>
                  </a:lnTo>
                  <a:lnTo>
                    <a:pt x="41478" y="648254"/>
                  </a:lnTo>
                  <a:lnTo>
                    <a:pt x="29046" y="692035"/>
                  </a:lnTo>
                  <a:lnTo>
                    <a:pt x="18744" y="736672"/>
                  </a:lnTo>
                  <a:lnTo>
                    <a:pt x="10630" y="782105"/>
                  </a:lnTo>
                  <a:lnTo>
                    <a:pt x="4763" y="828278"/>
                  </a:lnTo>
                  <a:lnTo>
                    <a:pt x="1200" y="875133"/>
                  </a:lnTo>
                  <a:lnTo>
                    <a:pt x="0" y="922610"/>
                  </a:lnTo>
                  <a:lnTo>
                    <a:pt x="1200" y="970087"/>
                  </a:lnTo>
                  <a:lnTo>
                    <a:pt x="4763" y="1016940"/>
                  </a:lnTo>
                  <a:lnTo>
                    <a:pt x="10630" y="1063112"/>
                  </a:lnTo>
                  <a:lnTo>
                    <a:pt x="18744" y="1108545"/>
                  </a:lnTo>
                  <a:lnTo>
                    <a:pt x="29046" y="1153181"/>
                  </a:lnTo>
                  <a:lnTo>
                    <a:pt x="41478" y="1196962"/>
                  </a:lnTo>
                  <a:lnTo>
                    <a:pt x="55983" y="1239830"/>
                  </a:lnTo>
                  <a:lnTo>
                    <a:pt x="72503" y="1281726"/>
                  </a:lnTo>
                  <a:lnTo>
                    <a:pt x="90979" y="1322594"/>
                  </a:lnTo>
                  <a:lnTo>
                    <a:pt x="111353" y="1362375"/>
                  </a:lnTo>
                  <a:lnTo>
                    <a:pt x="133569" y="1401010"/>
                  </a:lnTo>
                  <a:lnTo>
                    <a:pt x="157567" y="1438443"/>
                  </a:lnTo>
                  <a:lnTo>
                    <a:pt x="183289" y="1474615"/>
                  </a:lnTo>
                  <a:lnTo>
                    <a:pt x="210679" y="1509468"/>
                  </a:lnTo>
                  <a:lnTo>
                    <a:pt x="239677" y="1542944"/>
                  </a:lnTo>
                  <a:lnTo>
                    <a:pt x="270226" y="1574986"/>
                  </a:lnTo>
                  <a:lnTo>
                    <a:pt x="302267" y="1605534"/>
                  </a:lnTo>
                  <a:lnTo>
                    <a:pt x="335744" y="1634532"/>
                  </a:lnTo>
                  <a:lnTo>
                    <a:pt x="370597" y="1661921"/>
                  </a:lnTo>
                  <a:lnTo>
                    <a:pt x="406769" y="1687644"/>
                  </a:lnTo>
                  <a:lnTo>
                    <a:pt x="444203" y="1711642"/>
                  </a:lnTo>
                  <a:lnTo>
                    <a:pt x="482839" y="1733857"/>
                  </a:lnTo>
                  <a:lnTo>
                    <a:pt x="522620" y="1754231"/>
                  </a:lnTo>
                  <a:lnTo>
                    <a:pt x="563488" y="1772707"/>
                  </a:lnTo>
                  <a:lnTo>
                    <a:pt x="605385" y="1789227"/>
                  </a:lnTo>
                  <a:lnTo>
                    <a:pt x="648254" y="1803732"/>
                  </a:lnTo>
                  <a:lnTo>
                    <a:pt x="692035" y="1816164"/>
                  </a:lnTo>
                  <a:lnTo>
                    <a:pt x="736672" y="1826466"/>
                  </a:lnTo>
                  <a:lnTo>
                    <a:pt x="782105" y="1834580"/>
                  </a:lnTo>
                  <a:lnTo>
                    <a:pt x="828278" y="1840447"/>
                  </a:lnTo>
                  <a:lnTo>
                    <a:pt x="875133" y="1844010"/>
                  </a:lnTo>
                  <a:lnTo>
                    <a:pt x="922610" y="1845210"/>
                  </a:lnTo>
                  <a:lnTo>
                    <a:pt x="970088" y="1844010"/>
                  </a:lnTo>
                  <a:lnTo>
                    <a:pt x="1016942" y="1840447"/>
                  </a:lnTo>
                  <a:lnTo>
                    <a:pt x="1063115" y="1834580"/>
                  </a:lnTo>
                  <a:lnTo>
                    <a:pt x="1108549" y="1826466"/>
                  </a:lnTo>
                  <a:lnTo>
                    <a:pt x="1153185" y="1816164"/>
                  </a:lnTo>
                  <a:lnTo>
                    <a:pt x="1196967" y="1803732"/>
                  </a:lnTo>
                  <a:lnTo>
                    <a:pt x="1239835" y="1789227"/>
                  </a:lnTo>
                  <a:lnTo>
                    <a:pt x="1281732" y="1772707"/>
                  </a:lnTo>
                  <a:lnTo>
                    <a:pt x="1322600" y="1754231"/>
                  </a:lnTo>
                  <a:lnTo>
                    <a:pt x="1362382" y="1733857"/>
                  </a:lnTo>
                  <a:lnTo>
                    <a:pt x="1401018" y="1711642"/>
                  </a:lnTo>
                  <a:lnTo>
                    <a:pt x="1438451" y="1687644"/>
                  </a:lnTo>
                  <a:lnTo>
                    <a:pt x="1474623" y="1661921"/>
                  </a:lnTo>
                  <a:lnTo>
                    <a:pt x="1509477" y="1634532"/>
                  </a:lnTo>
                  <a:lnTo>
                    <a:pt x="1542953" y="1605534"/>
                  </a:lnTo>
                  <a:lnTo>
                    <a:pt x="1574995" y="1574986"/>
                  </a:lnTo>
                  <a:lnTo>
                    <a:pt x="1605544" y="1542944"/>
                  </a:lnTo>
                  <a:lnTo>
                    <a:pt x="1634542" y="1509468"/>
                  </a:lnTo>
                  <a:lnTo>
                    <a:pt x="1661931" y="1474615"/>
                  </a:lnTo>
                  <a:lnTo>
                    <a:pt x="1687654" y="1438443"/>
                  </a:lnTo>
                  <a:lnTo>
                    <a:pt x="1711652" y="1401010"/>
                  </a:lnTo>
                  <a:lnTo>
                    <a:pt x="1733867" y="1362375"/>
                  </a:lnTo>
                  <a:lnTo>
                    <a:pt x="1754242" y="1322594"/>
                  </a:lnTo>
                  <a:lnTo>
                    <a:pt x="1772718" y="1281726"/>
                  </a:lnTo>
                  <a:lnTo>
                    <a:pt x="1789237" y="1239830"/>
                  </a:lnTo>
                  <a:lnTo>
                    <a:pt x="1803742" y="1196962"/>
                  </a:lnTo>
                  <a:lnTo>
                    <a:pt x="1816175" y="1153181"/>
                  </a:lnTo>
                  <a:lnTo>
                    <a:pt x="1826477" y="1108545"/>
                  </a:lnTo>
                  <a:lnTo>
                    <a:pt x="1834590" y="1063112"/>
                  </a:lnTo>
                  <a:lnTo>
                    <a:pt x="1840457" y="1016940"/>
                  </a:lnTo>
                  <a:lnTo>
                    <a:pt x="1844020" y="970087"/>
                  </a:lnTo>
                  <a:lnTo>
                    <a:pt x="1845221" y="922610"/>
                  </a:lnTo>
                  <a:lnTo>
                    <a:pt x="1844020" y="875133"/>
                  </a:lnTo>
                  <a:lnTo>
                    <a:pt x="1840457" y="828278"/>
                  </a:lnTo>
                  <a:lnTo>
                    <a:pt x="1834590" y="782105"/>
                  </a:lnTo>
                  <a:lnTo>
                    <a:pt x="1826477" y="736672"/>
                  </a:lnTo>
                  <a:lnTo>
                    <a:pt x="1816175" y="692035"/>
                  </a:lnTo>
                  <a:lnTo>
                    <a:pt x="1803742" y="648254"/>
                  </a:lnTo>
                  <a:lnTo>
                    <a:pt x="1789237" y="605385"/>
                  </a:lnTo>
                  <a:lnTo>
                    <a:pt x="1772718" y="563488"/>
                  </a:lnTo>
                  <a:lnTo>
                    <a:pt x="1754242" y="522620"/>
                  </a:lnTo>
                  <a:lnTo>
                    <a:pt x="1733867" y="482839"/>
                  </a:lnTo>
                  <a:lnTo>
                    <a:pt x="1711652" y="444203"/>
                  </a:lnTo>
                  <a:lnTo>
                    <a:pt x="1687654" y="406769"/>
                  </a:lnTo>
                  <a:lnTo>
                    <a:pt x="1661931" y="370597"/>
                  </a:lnTo>
                  <a:lnTo>
                    <a:pt x="1634542" y="335744"/>
                  </a:lnTo>
                  <a:lnTo>
                    <a:pt x="1605544" y="302267"/>
                  </a:lnTo>
                  <a:lnTo>
                    <a:pt x="1574995" y="270226"/>
                  </a:lnTo>
                  <a:lnTo>
                    <a:pt x="1542953" y="239677"/>
                  </a:lnTo>
                  <a:lnTo>
                    <a:pt x="1509477" y="210679"/>
                  </a:lnTo>
                  <a:lnTo>
                    <a:pt x="1474623" y="183289"/>
                  </a:lnTo>
                  <a:lnTo>
                    <a:pt x="1438451" y="157567"/>
                  </a:lnTo>
                  <a:lnTo>
                    <a:pt x="1401018" y="133569"/>
                  </a:lnTo>
                  <a:lnTo>
                    <a:pt x="1362382" y="111353"/>
                  </a:lnTo>
                  <a:lnTo>
                    <a:pt x="1322600" y="90979"/>
                  </a:lnTo>
                  <a:lnTo>
                    <a:pt x="1281732" y="72503"/>
                  </a:lnTo>
                  <a:lnTo>
                    <a:pt x="1239835" y="55983"/>
                  </a:lnTo>
                  <a:lnTo>
                    <a:pt x="1196967" y="41478"/>
                  </a:lnTo>
                  <a:lnTo>
                    <a:pt x="1153185" y="29046"/>
                  </a:lnTo>
                  <a:lnTo>
                    <a:pt x="1108549" y="18744"/>
                  </a:lnTo>
                  <a:lnTo>
                    <a:pt x="1063115" y="10630"/>
                  </a:lnTo>
                  <a:lnTo>
                    <a:pt x="1016942" y="4763"/>
                  </a:lnTo>
                  <a:lnTo>
                    <a:pt x="970088" y="1200"/>
                  </a:lnTo>
                  <a:lnTo>
                    <a:pt x="922610" y="0"/>
                  </a:lnTo>
                  <a:close/>
                </a:path>
              </a:pathLst>
            </a:custGeom>
            <a:solidFill>
              <a:srgbClr val="ECECEC"/>
            </a:solidFill>
          </p:spPr>
          <p:txBody>
            <a:bodyPr wrap="square" lIns="0" tIns="0" rIns="0" bIns="0" rtlCol="0"/>
            <a:lstStyle/>
            <a:p>
              <a:pPr defTabSz="554492"/>
              <a:endParaRPr sz="1092" kern="0">
                <a:solidFill>
                  <a:sysClr val="windowText" lastClr="000000"/>
                </a:solidFill>
              </a:endParaRPr>
            </a:p>
          </p:txBody>
        </p:sp>
      </p:grpSp>
      <p:sp>
        <p:nvSpPr>
          <p:cNvPr id="54" name="object 54"/>
          <p:cNvSpPr txBox="1"/>
          <p:nvPr/>
        </p:nvSpPr>
        <p:spPr>
          <a:xfrm>
            <a:off x="8228969" y="4762387"/>
            <a:ext cx="742404" cy="227067"/>
          </a:xfrm>
          <a:prstGeom prst="rect">
            <a:avLst/>
          </a:prstGeom>
        </p:spPr>
        <p:txBody>
          <a:bodyPr vert="horz" wrap="square" lIns="0" tIns="7701" rIns="0" bIns="0" rtlCol="0">
            <a:spAutoFit/>
          </a:bodyPr>
          <a:lstStyle/>
          <a:p>
            <a:pPr marL="7701" defTabSz="554492">
              <a:spcBef>
                <a:spcPts val="61"/>
              </a:spcBef>
            </a:pPr>
            <a:r>
              <a:rPr sz="1425" b="1" kern="0" spc="-12" dirty="0">
                <a:solidFill>
                  <a:sysClr val="windowText" lastClr="000000"/>
                </a:solidFill>
                <a:latin typeface="Lato-Black"/>
                <a:cs typeface="Lato-Black"/>
              </a:rPr>
              <a:t>SKOLAN</a:t>
            </a:r>
            <a:endParaRPr sz="1425" kern="0">
              <a:solidFill>
                <a:sysClr val="windowText" lastClr="000000"/>
              </a:solidFill>
              <a:latin typeface="Lato-Black"/>
              <a:cs typeface="Lato-Black"/>
            </a:endParaRPr>
          </a:p>
        </p:txBody>
      </p:sp>
      <p:sp>
        <p:nvSpPr>
          <p:cNvPr id="55" name="object 55"/>
          <p:cNvSpPr txBox="1"/>
          <p:nvPr/>
        </p:nvSpPr>
        <p:spPr>
          <a:xfrm>
            <a:off x="8193922" y="1871069"/>
            <a:ext cx="755112" cy="227067"/>
          </a:xfrm>
          <a:prstGeom prst="rect">
            <a:avLst/>
          </a:prstGeom>
        </p:spPr>
        <p:txBody>
          <a:bodyPr vert="horz" wrap="square" lIns="0" tIns="7701" rIns="0" bIns="0" rtlCol="0">
            <a:spAutoFit/>
          </a:bodyPr>
          <a:lstStyle/>
          <a:p>
            <a:pPr marL="7701" defTabSz="554492">
              <a:spcBef>
                <a:spcPts val="61"/>
              </a:spcBef>
            </a:pPr>
            <a:r>
              <a:rPr sz="1425" b="1" kern="0" spc="-27" dirty="0">
                <a:solidFill>
                  <a:srgbClr val="3C3935"/>
                </a:solidFill>
                <a:latin typeface="Lato-Black"/>
                <a:cs typeface="Lato-Black"/>
              </a:rPr>
              <a:t>VÅRDEN</a:t>
            </a:r>
            <a:endParaRPr sz="1425" kern="0">
              <a:solidFill>
                <a:sysClr val="windowText" lastClr="000000"/>
              </a:solidFill>
              <a:latin typeface="Lato-Black"/>
              <a:cs typeface="Lato-Black"/>
            </a:endParaRPr>
          </a:p>
        </p:txBody>
      </p:sp>
      <p:sp>
        <p:nvSpPr>
          <p:cNvPr id="56" name="object 56"/>
          <p:cNvSpPr txBox="1"/>
          <p:nvPr/>
        </p:nvSpPr>
        <p:spPr>
          <a:xfrm>
            <a:off x="3040484" y="4696098"/>
            <a:ext cx="691576" cy="227067"/>
          </a:xfrm>
          <a:prstGeom prst="rect">
            <a:avLst/>
          </a:prstGeom>
        </p:spPr>
        <p:txBody>
          <a:bodyPr vert="horz" wrap="square" lIns="0" tIns="7701" rIns="0" bIns="0" rtlCol="0">
            <a:spAutoFit/>
          </a:bodyPr>
          <a:lstStyle/>
          <a:p>
            <a:pPr marL="7701" defTabSz="554492">
              <a:spcBef>
                <a:spcPts val="61"/>
              </a:spcBef>
            </a:pPr>
            <a:r>
              <a:rPr sz="1425" b="1" kern="0" spc="-21" dirty="0">
                <a:solidFill>
                  <a:sysClr val="windowText" lastClr="000000"/>
                </a:solidFill>
                <a:latin typeface="Lato-Black"/>
                <a:cs typeface="Lato-Black"/>
              </a:rPr>
              <a:t>ÖVRIGT</a:t>
            </a:r>
            <a:endParaRPr sz="1425" kern="0">
              <a:solidFill>
                <a:sysClr val="windowText" lastClr="000000"/>
              </a:solidFill>
              <a:latin typeface="Lato-Black"/>
              <a:cs typeface="Lato-Black"/>
            </a:endParaRPr>
          </a:p>
        </p:txBody>
      </p:sp>
      <p:sp>
        <p:nvSpPr>
          <p:cNvPr id="57" name="object 57"/>
          <p:cNvSpPr/>
          <p:nvPr/>
        </p:nvSpPr>
        <p:spPr>
          <a:xfrm>
            <a:off x="409532" y="2431747"/>
            <a:ext cx="270315" cy="193302"/>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2" y="177638"/>
                </a:moveTo>
                <a:lnTo>
                  <a:pt x="291446" y="177638"/>
                </a:lnTo>
                <a:lnTo>
                  <a:pt x="412270" y="292818"/>
                </a:lnTo>
                <a:lnTo>
                  <a:pt x="444852" y="292818"/>
                </a:lnTo>
                <a:lnTo>
                  <a:pt x="445515" y="288525"/>
                </a:lnTo>
                <a:lnTo>
                  <a:pt x="445515" y="273227"/>
                </a:lnTo>
                <a:lnTo>
                  <a:pt x="423243" y="273227"/>
                </a:lnTo>
                <a:lnTo>
                  <a:pt x="323072"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43" y="50501"/>
                </a:lnTo>
                <a:lnTo>
                  <a:pt x="42324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2" y="177638"/>
                </a:lnTo>
                <a:lnTo>
                  <a:pt x="307194" y="162487"/>
                </a:lnTo>
                <a:lnTo>
                  <a:pt x="423243" y="50501"/>
                </a:lnTo>
                <a:lnTo>
                  <a:pt x="445515" y="50501"/>
                </a:lnTo>
                <a:lnTo>
                  <a:pt x="445508" y="29716"/>
                </a:lnTo>
                <a:lnTo>
                  <a:pt x="443553" y="17060"/>
                </a:lnTo>
                <a:lnTo>
                  <a:pt x="437876" y="7735"/>
                </a:lnTo>
                <a:lnTo>
                  <a:pt x="428710" y="1972"/>
                </a:lnTo>
                <a:lnTo>
                  <a:pt x="416290"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sp>
        <p:nvSpPr>
          <p:cNvPr id="58" name="object 58"/>
          <p:cNvSpPr txBox="1"/>
          <p:nvPr/>
        </p:nvSpPr>
        <p:spPr>
          <a:xfrm>
            <a:off x="474961" y="2307410"/>
            <a:ext cx="142474" cy="199047"/>
          </a:xfrm>
          <a:prstGeom prst="rect">
            <a:avLst/>
          </a:prstGeom>
        </p:spPr>
        <p:txBody>
          <a:bodyPr vert="horz" wrap="square" lIns="0" tIns="7701" rIns="0" bIns="0" rtlCol="0">
            <a:spAutoFit/>
          </a:bodyPr>
          <a:lstStyle/>
          <a:p>
            <a:pPr marL="7701" defTabSz="554492">
              <a:spcBef>
                <a:spcPts val="61"/>
              </a:spcBef>
            </a:pPr>
            <a:r>
              <a:rPr sz="1243" b="1" kern="0" spc="-27" dirty="0">
                <a:solidFill>
                  <a:srgbClr val="3D3533"/>
                </a:solidFill>
                <a:latin typeface="Lato"/>
                <a:cs typeface="Lato"/>
              </a:rPr>
              <a:t>@</a:t>
            </a:r>
            <a:endParaRPr sz="1243" kern="0">
              <a:solidFill>
                <a:sysClr val="windowText" lastClr="000000"/>
              </a:solidFill>
              <a:latin typeface="Lato"/>
              <a:cs typeface="Lato"/>
            </a:endParaRPr>
          </a:p>
        </p:txBody>
      </p:sp>
      <p:sp>
        <p:nvSpPr>
          <p:cNvPr id="59" name="object 59"/>
          <p:cNvSpPr/>
          <p:nvPr/>
        </p:nvSpPr>
        <p:spPr>
          <a:xfrm>
            <a:off x="410876" y="3330057"/>
            <a:ext cx="267620" cy="296884"/>
          </a:xfrm>
          <a:custGeom>
            <a:avLst/>
            <a:gdLst/>
            <a:ahLst/>
            <a:cxnLst/>
            <a:rect l="l" t="t" r="r" b="b"/>
            <a:pathLst>
              <a:path w="441325" h="489585">
                <a:moveTo>
                  <a:pt x="320027" y="220268"/>
                </a:moveTo>
                <a:lnTo>
                  <a:pt x="315137" y="215379"/>
                </a:lnTo>
                <a:lnTo>
                  <a:pt x="238175" y="215379"/>
                </a:lnTo>
                <a:lnTo>
                  <a:pt x="233248" y="220103"/>
                </a:lnTo>
                <a:lnTo>
                  <a:pt x="233121" y="233565"/>
                </a:lnTo>
                <a:lnTo>
                  <a:pt x="238226" y="238239"/>
                </a:lnTo>
                <a:lnTo>
                  <a:pt x="276567" y="238315"/>
                </a:lnTo>
                <a:lnTo>
                  <a:pt x="314744" y="238239"/>
                </a:lnTo>
                <a:lnTo>
                  <a:pt x="319671" y="233870"/>
                </a:lnTo>
                <a:lnTo>
                  <a:pt x="320027" y="220268"/>
                </a:lnTo>
                <a:close/>
              </a:path>
              <a:path w="441325" h="489585">
                <a:moveTo>
                  <a:pt x="380479" y="151282"/>
                </a:moveTo>
                <a:lnTo>
                  <a:pt x="374078" y="151269"/>
                </a:lnTo>
                <a:lnTo>
                  <a:pt x="303237" y="151282"/>
                </a:lnTo>
                <a:lnTo>
                  <a:pt x="380479" y="151282"/>
                </a:lnTo>
                <a:close/>
              </a:path>
              <a:path w="441325" h="489585">
                <a:moveTo>
                  <a:pt x="384086" y="312902"/>
                </a:moveTo>
                <a:lnTo>
                  <a:pt x="383806" y="300113"/>
                </a:lnTo>
                <a:lnTo>
                  <a:pt x="378828" y="295376"/>
                </a:lnTo>
                <a:lnTo>
                  <a:pt x="308559" y="295313"/>
                </a:lnTo>
                <a:lnTo>
                  <a:pt x="238442" y="295338"/>
                </a:lnTo>
                <a:lnTo>
                  <a:pt x="233337" y="299720"/>
                </a:lnTo>
                <a:lnTo>
                  <a:pt x="233032" y="313524"/>
                </a:lnTo>
                <a:lnTo>
                  <a:pt x="238150" y="318135"/>
                </a:lnTo>
                <a:lnTo>
                  <a:pt x="246392" y="318300"/>
                </a:lnTo>
                <a:lnTo>
                  <a:pt x="370700" y="318376"/>
                </a:lnTo>
                <a:lnTo>
                  <a:pt x="379310" y="317728"/>
                </a:lnTo>
                <a:lnTo>
                  <a:pt x="384086" y="312902"/>
                </a:lnTo>
                <a:close/>
              </a:path>
              <a:path w="441325" h="489585">
                <a:moveTo>
                  <a:pt x="441147" y="338023"/>
                </a:moveTo>
                <a:lnTo>
                  <a:pt x="441096" y="188582"/>
                </a:lnTo>
                <a:lnTo>
                  <a:pt x="440423" y="185178"/>
                </a:lnTo>
                <a:lnTo>
                  <a:pt x="436219" y="174155"/>
                </a:lnTo>
                <a:lnTo>
                  <a:pt x="435063" y="171119"/>
                </a:lnTo>
                <a:lnTo>
                  <a:pt x="425653" y="160489"/>
                </a:lnTo>
                <a:lnTo>
                  <a:pt x="418287" y="156629"/>
                </a:lnTo>
                <a:lnTo>
                  <a:pt x="418287" y="196151"/>
                </a:lnTo>
                <a:lnTo>
                  <a:pt x="418198" y="338023"/>
                </a:lnTo>
                <a:lnTo>
                  <a:pt x="416915" y="347116"/>
                </a:lnTo>
                <a:lnTo>
                  <a:pt x="412800" y="353987"/>
                </a:lnTo>
                <a:lnTo>
                  <a:pt x="405917" y="358076"/>
                </a:lnTo>
                <a:lnTo>
                  <a:pt x="396227" y="359435"/>
                </a:lnTo>
                <a:lnTo>
                  <a:pt x="275780" y="359435"/>
                </a:lnTo>
                <a:lnTo>
                  <a:pt x="275780" y="382244"/>
                </a:lnTo>
                <a:lnTo>
                  <a:pt x="275767" y="431317"/>
                </a:lnTo>
                <a:lnTo>
                  <a:pt x="254889" y="463753"/>
                </a:lnTo>
                <a:lnTo>
                  <a:pt x="149339" y="466305"/>
                </a:lnTo>
                <a:lnTo>
                  <a:pt x="58140" y="466267"/>
                </a:lnTo>
                <a:lnTo>
                  <a:pt x="25349" y="445427"/>
                </a:lnTo>
                <a:lnTo>
                  <a:pt x="22656" y="60286"/>
                </a:lnTo>
                <a:lnTo>
                  <a:pt x="23355" y="51396"/>
                </a:lnTo>
                <a:lnTo>
                  <a:pt x="48145" y="23126"/>
                </a:lnTo>
                <a:lnTo>
                  <a:pt x="163245" y="23126"/>
                </a:lnTo>
                <a:lnTo>
                  <a:pt x="243446" y="23190"/>
                </a:lnTo>
                <a:lnTo>
                  <a:pt x="275031" y="50952"/>
                </a:lnTo>
                <a:lnTo>
                  <a:pt x="275564" y="101295"/>
                </a:lnTo>
                <a:lnTo>
                  <a:pt x="275437" y="125920"/>
                </a:lnTo>
                <a:lnTo>
                  <a:pt x="275348" y="151295"/>
                </a:lnTo>
                <a:lnTo>
                  <a:pt x="124104" y="151295"/>
                </a:lnTo>
                <a:lnTo>
                  <a:pt x="117144" y="151777"/>
                </a:lnTo>
                <a:lnTo>
                  <a:pt x="113563" y="154228"/>
                </a:lnTo>
                <a:lnTo>
                  <a:pt x="110007" y="163906"/>
                </a:lnTo>
                <a:lnTo>
                  <a:pt x="111467" y="168084"/>
                </a:lnTo>
                <a:lnTo>
                  <a:pt x="131864" y="186474"/>
                </a:lnTo>
                <a:lnTo>
                  <a:pt x="160540" y="211988"/>
                </a:lnTo>
                <a:lnTo>
                  <a:pt x="166509" y="217360"/>
                </a:lnTo>
                <a:lnTo>
                  <a:pt x="175933" y="338963"/>
                </a:lnTo>
                <a:lnTo>
                  <a:pt x="178257" y="353987"/>
                </a:lnTo>
                <a:lnTo>
                  <a:pt x="208534" y="381152"/>
                </a:lnTo>
                <a:lnTo>
                  <a:pt x="233210" y="382244"/>
                </a:lnTo>
                <a:lnTo>
                  <a:pt x="275780" y="382244"/>
                </a:lnTo>
                <a:lnTo>
                  <a:pt x="275780" y="359435"/>
                </a:lnTo>
                <a:lnTo>
                  <a:pt x="220662" y="359435"/>
                </a:lnTo>
                <a:lnTo>
                  <a:pt x="211048" y="358051"/>
                </a:lnTo>
                <a:lnTo>
                  <a:pt x="204177" y="353898"/>
                </a:lnTo>
                <a:lnTo>
                  <a:pt x="200050" y="346989"/>
                </a:lnTo>
                <a:lnTo>
                  <a:pt x="198767" y="338023"/>
                </a:lnTo>
                <a:lnTo>
                  <a:pt x="198755" y="217970"/>
                </a:lnTo>
                <a:lnTo>
                  <a:pt x="196888" y="213677"/>
                </a:lnTo>
                <a:lnTo>
                  <a:pt x="166014" y="186410"/>
                </a:lnTo>
                <a:lnTo>
                  <a:pt x="154978" y="176466"/>
                </a:lnTo>
                <a:lnTo>
                  <a:pt x="152463" y="174155"/>
                </a:lnTo>
                <a:lnTo>
                  <a:pt x="396240" y="174155"/>
                </a:lnTo>
                <a:lnTo>
                  <a:pt x="405930" y="175514"/>
                </a:lnTo>
                <a:lnTo>
                  <a:pt x="412800" y="179616"/>
                </a:lnTo>
                <a:lnTo>
                  <a:pt x="416915" y="186474"/>
                </a:lnTo>
                <a:lnTo>
                  <a:pt x="418287" y="196151"/>
                </a:lnTo>
                <a:lnTo>
                  <a:pt x="418287" y="156629"/>
                </a:lnTo>
                <a:lnTo>
                  <a:pt x="412775" y="153720"/>
                </a:lnTo>
                <a:lnTo>
                  <a:pt x="397014" y="151320"/>
                </a:lnTo>
                <a:lnTo>
                  <a:pt x="303237" y="151282"/>
                </a:lnTo>
                <a:lnTo>
                  <a:pt x="301193" y="151104"/>
                </a:lnTo>
                <a:lnTo>
                  <a:pt x="298691" y="150990"/>
                </a:lnTo>
                <a:lnTo>
                  <a:pt x="298564" y="57315"/>
                </a:lnTo>
                <a:lnTo>
                  <a:pt x="294246" y="34798"/>
                </a:lnTo>
                <a:lnTo>
                  <a:pt x="286524" y="23101"/>
                </a:lnTo>
                <a:lnTo>
                  <a:pt x="282206" y="16535"/>
                </a:lnTo>
                <a:lnTo>
                  <a:pt x="263982" y="4483"/>
                </a:lnTo>
                <a:lnTo>
                  <a:pt x="241033" y="101"/>
                </a:lnTo>
                <a:lnTo>
                  <a:pt x="149288" y="0"/>
                </a:lnTo>
                <a:lnTo>
                  <a:pt x="57543" y="101"/>
                </a:lnTo>
                <a:lnTo>
                  <a:pt x="34683" y="4445"/>
                </a:lnTo>
                <a:lnTo>
                  <a:pt x="16459" y="16408"/>
                </a:lnTo>
                <a:lnTo>
                  <a:pt x="4381" y="34531"/>
                </a:lnTo>
                <a:lnTo>
                  <a:pt x="0" y="57315"/>
                </a:lnTo>
                <a:lnTo>
                  <a:pt x="12" y="432181"/>
                </a:lnTo>
                <a:lnTo>
                  <a:pt x="16548" y="473011"/>
                </a:lnTo>
                <a:lnTo>
                  <a:pt x="57670" y="489280"/>
                </a:lnTo>
                <a:lnTo>
                  <a:pt x="149415" y="489331"/>
                </a:lnTo>
                <a:lnTo>
                  <a:pt x="245859" y="489229"/>
                </a:lnTo>
                <a:lnTo>
                  <a:pt x="286473" y="467995"/>
                </a:lnTo>
                <a:lnTo>
                  <a:pt x="287401" y="466305"/>
                </a:lnTo>
                <a:lnTo>
                  <a:pt x="295338" y="451929"/>
                </a:lnTo>
                <a:lnTo>
                  <a:pt x="298640" y="433044"/>
                </a:lnTo>
                <a:lnTo>
                  <a:pt x="298665" y="382244"/>
                </a:lnTo>
                <a:lnTo>
                  <a:pt x="325615" y="382244"/>
                </a:lnTo>
                <a:lnTo>
                  <a:pt x="351358" y="382244"/>
                </a:lnTo>
                <a:lnTo>
                  <a:pt x="374065" y="382244"/>
                </a:lnTo>
                <a:lnTo>
                  <a:pt x="396963" y="382231"/>
                </a:lnTo>
                <a:lnTo>
                  <a:pt x="415175" y="379069"/>
                </a:lnTo>
                <a:lnTo>
                  <a:pt x="429107" y="370166"/>
                </a:lnTo>
                <a:lnTo>
                  <a:pt x="435952" y="359435"/>
                </a:lnTo>
                <a:lnTo>
                  <a:pt x="438010" y="356235"/>
                </a:lnTo>
                <a:lnTo>
                  <a:pt x="441147" y="338023"/>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nvGrpSpPr>
          <p:cNvPr id="60" name="object 60"/>
          <p:cNvGrpSpPr/>
          <p:nvPr/>
        </p:nvGrpSpPr>
        <p:grpSpPr>
          <a:xfrm>
            <a:off x="422230" y="791782"/>
            <a:ext cx="244901" cy="245671"/>
            <a:chOff x="695583" y="1305707"/>
            <a:chExt cx="403860" cy="405130"/>
          </a:xfrm>
        </p:grpSpPr>
        <p:sp>
          <p:nvSpPr>
            <p:cNvPr id="61" name="object 61"/>
            <p:cNvSpPr/>
            <p:nvPr/>
          </p:nvSpPr>
          <p:spPr>
            <a:xfrm>
              <a:off x="707991" y="1318115"/>
              <a:ext cx="379095" cy="379730"/>
            </a:xfrm>
            <a:custGeom>
              <a:avLst/>
              <a:gdLst/>
              <a:ahLst/>
              <a:cxnLst/>
              <a:rect l="l" t="t" r="r" b="b"/>
              <a:pathLst>
                <a:path w="379094" h="379730">
                  <a:moveTo>
                    <a:pt x="73448" y="379724"/>
                  </a:moveTo>
                  <a:lnTo>
                    <a:pt x="28546" y="366811"/>
                  </a:lnTo>
                  <a:lnTo>
                    <a:pt x="1916" y="339562"/>
                  </a:lnTo>
                  <a:lnTo>
                    <a:pt x="0" y="325091"/>
                  </a:lnTo>
                  <a:lnTo>
                    <a:pt x="1217" y="318507"/>
                  </a:lnTo>
                  <a:lnTo>
                    <a:pt x="36666" y="278371"/>
                  </a:lnTo>
                  <a:lnTo>
                    <a:pt x="65165" y="249958"/>
                  </a:lnTo>
                  <a:lnTo>
                    <a:pt x="81633" y="243003"/>
                  </a:lnTo>
                  <a:lnTo>
                    <a:pt x="90265" y="244937"/>
                  </a:lnTo>
                  <a:lnTo>
                    <a:pt x="126017" y="279260"/>
                  </a:lnTo>
                  <a:lnTo>
                    <a:pt x="137854" y="291747"/>
                  </a:lnTo>
                  <a:lnTo>
                    <a:pt x="140032" y="292030"/>
                  </a:lnTo>
                  <a:lnTo>
                    <a:pt x="185448" y="267386"/>
                  </a:lnTo>
                  <a:lnTo>
                    <a:pt x="221381" y="237551"/>
                  </a:lnTo>
                  <a:lnTo>
                    <a:pt x="262106" y="192470"/>
                  </a:lnTo>
                  <a:lnTo>
                    <a:pt x="285207" y="155010"/>
                  </a:lnTo>
                  <a:lnTo>
                    <a:pt x="287966" y="148859"/>
                  </a:lnTo>
                  <a:lnTo>
                    <a:pt x="290792" y="142746"/>
                  </a:lnTo>
                  <a:lnTo>
                    <a:pt x="292132" y="139961"/>
                  </a:lnTo>
                  <a:lnTo>
                    <a:pt x="291640" y="138035"/>
                  </a:lnTo>
                  <a:lnTo>
                    <a:pt x="289273" y="135794"/>
                  </a:lnTo>
                  <a:lnTo>
                    <a:pt x="279677" y="126649"/>
                  </a:lnTo>
                  <a:lnTo>
                    <a:pt x="251107" y="98978"/>
                  </a:lnTo>
                  <a:lnTo>
                    <a:pt x="264260" y="50804"/>
                  </a:lnTo>
                  <a:lnTo>
                    <a:pt x="291385" y="23683"/>
                  </a:lnTo>
                  <a:lnTo>
                    <a:pt x="329643" y="0"/>
                  </a:lnTo>
                  <a:lnTo>
                    <a:pt x="342340" y="3351"/>
                  </a:lnTo>
                  <a:lnTo>
                    <a:pt x="373333" y="41557"/>
                  </a:lnTo>
                  <a:lnTo>
                    <a:pt x="378718" y="80924"/>
                  </a:lnTo>
                  <a:lnTo>
                    <a:pt x="377129" y="94686"/>
                  </a:lnTo>
                  <a:lnTo>
                    <a:pt x="366076" y="133233"/>
                  </a:lnTo>
                  <a:lnTo>
                    <a:pt x="342800" y="179472"/>
                  </a:lnTo>
                  <a:lnTo>
                    <a:pt x="295409" y="243445"/>
                  </a:lnTo>
                  <a:lnTo>
                    <a:pt x="258738" y="281808"/>
                  </a:lnTo>
                  <a:lnTo>
                    <a:pt x="218238" y="316083"/>
                  </a:lnTo>
                  <a:lnTo>
                    <a:pt x="173748" y="346070"/>
                  </a:lnTo>
                  <a:lnTo>
                    <a:pt x="138223" y="364254"/>
                  </a:lnTo>
                  <a:lnTo>
                    <a:pt x="100106" y="376101"/>
                  </a:lnTo>
                  <a:lnTo>
                    <a:pt x="80129" y="378904"/>
                  </a:lnTo>
                  <a:lnTo>
                    <a:pt x="73448" y="379724"/>
                  </a:lnTo>
                  <a:close/>
                </a:path>
              </a:pathLst>
            </a:custGeom>
            <a:ln w="24815">
              <a:solidFill>
                <a:srgbClr val="3C3935"/>
              </a:solidFill>
            </a:ln>
          </p:spPr>
          <p:txBody>
            <a:bodyPr wrap="square" lIns="0" tIns="0" rIns="0" bIns="0" rtlCol="0"/>
            <a:lstStyle/>
            <a:p>
              <a:pPr defTabSz="554492"/>
              <a:endParaRPr sz="1092" kern="0">
                <a:solidFill>
                  <a:sysClr val="windowText" lastClr="000000"/>
                </a:solidFill>
              </a:endParaRPr>
            </a:p>
          </p:txBody>
        </p:sp>
        <p:pic>
          <p:nvPicPr>
            <p:cNvPr id="62" name="object 62"/>
            <p:cNvPicPr/>
            <p:nvPr/>
          </p:nvPicPr>
          <p:blipFill>
            <a:blip r:embed="rId2" cstate="print"/>
            <a:stretch>
              <a:fillRect/>
            </a:stretch>
          </p:blipFill>
          <p:spPr>
            <a:xfrm>
              <a:off x="716430" y="1326637"/>
              <a:ext cx="217543" cy="216301"/>
            </a:xfrm>
            <a:prstGeom prst="rect">
              <a:avLst/>
            </a:prstGeom>
          </p:spPr>
        </p:pic>
      </p:grpSp>
      <p:sp>
        <p:nvSpPr>
          <p:cNvPr id="63" name="object 63"/>
          <p:cNvSpPr/>
          <p:nvPr/>
        </p:nvSpPr>
        <p:spPr>
          <a:xfrm>
            <a:off x="400460" y="2876893"/>
            <a:ext cx="288413" cy="201389"/>
          </a:xfrm>
          <a:custGeom>
            <a:avLst/>
            <a:gdLst/>
            <a:ahLst/>
            <a:cxnLst/>
            <a:rect l="l" t="t" r="r" b="b"/>
            <a:pathLst>
              <a:path w="475615"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5"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5"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5" h="332104">
                <a:moveTo>
                  <a:pt x="475430" y="52595"/>
                </a:moveTo>
                <a:lnTo>
                  <a:pt x="451661" y="52595"/>
                </a:lnTo>
                <a:lnTo>
                  <a:pt x="451661" y="284588"/>
                </a:lnTo>
                <a:lnTo>
                  <a:pt x="475430" y="284588"/>
                </a:lnTo>
                <a:lnTo>
                  <a:pt x="475430" y="52595"/>
                </a:lnTo>
                <a:close/>
              </a:path>
              <a:path w="475615"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5"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nvGrpSpPr>
          <p:cNvPr id="64" name="object 64"/>
          <p:cNvGrpSpPr/>
          <p:nvPr/>
        </p:nvGrpSpPr>
        <p:grpSpPr>
          <a:xfrm>
            <a:off x="419953" y="1289256"/>
            <a:ext cx="249907" cy="281867"/>
            <a:chOff x="691828" y="2126079"/>
            <a:chExt cx="412115" cy="464820"/>
          </a:xfrm>
        </p:grpSpPr>
        <p:sp>
          <p:nvSpPr>
            <p:cNvPr id="65" name="object 65"/>
            <p:cNvSpPr/>
            <p:nvPr/>
          </p:nvSpPr>
          <p:spPr>
            <a:xfrm>
              <a:off x="691828" y="2126079"/>
              <a:ext cx="385445" cy="389255"/>
            </a:xfrm>
            <a:custGeom>
              <a:avLst/>
              <a:gdLst/>
              <a:ahLst/>
              <a:cxnLst/>
              <a:rect l="l" t="t" r="r" b="b"/>
              <a:pathLst>
                <a:path w="385444" h="389255">
                  <a:moveTo>
                    <a:pt x="193334" y="0"/>
                  </a:moveTo>
                  <a:lnTo>
                    <a:pt x="149418" y="4777"/>
                  </a:lnTo>
                  <a:lnTo>
                    <a:pt x="107465" y="19701"/>
                  </a:lnTo>
                  <a:lnTo>
                    <a:pt x="69433" y="44783"/>
                  </a:lnTo>
                  <a:lnTo>
                    <a:pt x="37368" y="79220"/>
                  </a:lnTo>
                  <a:lnTo>
                    <a:pt x="14882" y="118781"/>
                  </a:lnTo>
                  <a:lnTo>
                    <a:pt x="2292" y="161752"/>
                  </a:lnTo>
                  <a:lnTo>
                    <a:pt x="0" y="204883"/>
                  </a:lnTo>
                  <a:lnTo>
                    <a:pt x="29" y="207030"/>
                  </a:lnTo>
                  <a:lnTo>
                    <a:pt x="8077" y="251066"/>
                  </a:lnTo>
                  <a:lnTo>
                    <a:pt x="27089" y="293980"/>
                  </a:lnTo>
                  <a:lnTo>
                    <a:pt x="61417" y="337057"/>
                  </a:lnTo>
                  <a:lnTo>
                    <a:pt x="103029" y="366773"/>
                  </a:lnTo>
                  <a:lnTo>
                    <a:pt x="148602" y="383830"/>
                  </a:lnTo>
                  <a:lnTo>
                    <a:pt x="194813" y="388926"/>
                  </a:lnTo>
                  <a:lnTo>
                    <a:pt x="238339" y="382763"/>
                  </a:lnTo>
                  <a:lnTo>
                    <a:pt x="238339" y="368439"/>
                  </a:lnTo>
                  <a:lnTo>
                    <a:pt x="181943" y="368439"/>
                  </a:lnTo>
                  <a:lnTo>
                    <a:pt x="178592" y="366983"/>
                  </a:lnTo>
                  <a:lnTo>
                    <a:pt x="175493" y="365936"/>
                  </a:lnTo>
                  <a:lnTo>
                    <a:pt x="172686" y="364365"/>
                  </a:lnTo>
                  <a:lnTo>
                    <a:pt x="164841" y="359088"/>
                  </a:lnTo>
                  <a:lnTo>
                    <a:pt x="137043" y="359088"/>
                  </a:lnTo>
                  <a:lnTo>
                    <a:pt x="116349" y="352394"/>
                  </a:lnTo>
                  <a:lnTo>
                    <a:pt x="89913" y="335348"/>
                  </a:lnTo>
                  <a:lnTo>
                    <a:pt x="65265" y="313657"/>
                  </a:lnTo>
                  <a:lnTo>
                    <a:pt x="49936" y="293027"/>
                  </a:lnTo>
                  <a:lnTo>
                    <a:pt x="51105" y="292891"/>
                  </a:lnTo>
                  <a:lnTo>
                    <a:pt x="51936" y="292734"/>
                  </a:lnTo>
                  <a:lnTo>
                    <a:pt x="202528" y="292703"/>
                  </a:lnTo>
                  <a:lnTo>
                    <a:pt x="202528" y="292535"/>
                  </a:lnTo>
                  <a:lnTo>
                    <a:pt x="237836" y="292535"/>
                  </a:lnTo>
                  <a:lnTo>
                    <a:pt x="237836" y="272839"/>
                  </a:lnTo>
                  <a:lnTo>
                    <a:pt x="46156" y="272839"/>
                  </a:lnTo>
                  <a:lnTo>
                    <a:pt x="38837" y="272400"/>
                  </a:lnTo>
                  <a:lnTo>
                    <a:pt x="21437" y="222921"/>
                  </a:lnTo>
                  <a:lnTo>
                    <a:pt x="19591" y="206265"/>
                  </a:lnTo>
                  <a:lnTo>
                    <a:pt x="19843" y="205941"/>
                  </a:lnTo>
                  <a:lnTo>
                    <a:pt x="20105" y="205323"/>
                  </a:lnTo>
                  <a:lnTo>
                    <a:pt x="294023" y="205323"/>
                  </a:lnTo>
                  <a:lnTo>
                    <a:pt x="294054" y="204883"/>
                  </a:lnTo>
                  <a:lnTo>
                    <a:pt x="383448" y="204883"/>
                  </a:lnTo>
                  <a:lnTo>
                    <a:pt x="384952" y="186875"/>
                  </a:lnTo>
                  <a:lnTo>
                    <a:pt x="384620" y="184915"/>
                  </a:lnTo>
                  <a:lnTo>
                    <a:pt x="202434" y="184915"/>
                  </a:lnTo>
                  <a:lnTo>
                    <a:pt x="111180" y="184894"/>
                  </a:lnTo>
                  <a:lnTo>
                    <a:pt x="19518" y="184894"/>
                  </a:lnTo>
                  <a:lnTo>
                    <a:pt x="21318" y="168187"/>
                  </a:lnTo>
                  <a:lnTo>
                    <a:pt x="35664" y="121231"/>
                  </a:lnTo>
                  <a:lnTo>
                    <a:pt x="286976" y="117517"/>
                  </a:lnTo>
                  <a:lnTo>
                    <a:pt x="334491" y="117514"/>
                  </a:lnTo>
                  <a:lnTo>
                    <a:pt x="367463" y="117410"/>
                  </a:lnTo>
                  <a:lnTo>
                    <a:pt x="358367" y="97735"/>
                  </a:lnTo>
                  <a:lnTo>
                    <a:pt x="282138" y="97735"/>
                  </a:lnTo>
                  <a:lnTo>
                    <a:pt x="280474" y="97525"/>
                  </a:lnTo>
                  <a:lnTo>
                    <a:pt x="125892" y="97421"/>
                  </a:lnTo>
                  <a:lnTo>
                    <a:pt x="125995" y="97059"/>
                  </a:lnTo>
                  <a:lnTo>
                    <a:pt x="48910" y="97044"/>
                  </a:lnTo>
                  <a:lnTo>
                    <a:pt x="67077" y="74566"/>
                  </a:lnTo>
                  <a:lnTo>
                    <a:pt x="87735" y="55898"/>
                  </a:lnTo>
                  <a:lnTo>
                    <a:pt x="111053" y="40922"/>
                  </a:lnTo>
                  <a:lnTo>
                    <a:pt x="137200" y="29517"/>
                  </a:lnTo>
                  <a:lnTo>
                    <a:pt x="169403" y="29517"/>
                  </a:lnTo>
                  <a:lnTo>
                    <a:pt x="181911" y="23098"/>
                  </a:lnTo>
                  <a:lnTo>
                    <a:pt x="202424" y="23098"/>
                  </a:lnTo>
                  <a:lnTo>
                    <a:pt x="202424" y="22533"/>
                  </a:lnTo>
                  <a:lnTo>
                    <a:pt x="281749" y="22533"/>
                  </a:lnTo>
                  <a:lnTo>
                    <a:pt x="279213" y="20827"/>
                  </a:lnTo>
                  <a:lnTo>
                    <a:pt x="237252" y="5354"/>
                  </a:lnTo>
                  <a:lnTo>
                    <a:pt x="193334" y="0"/>
                  </a:lnTo>
                  <a:close/>
                </a:path>
                <a:path w="385444" h="389255">
                  <a:moveTo>
                    <a:pt x="202528" y="293006"/>
                  </a:moveTo>
                  <a:lnTo>
                    <a:pt x="181943" y="293006"/>
                  </a:lnTo>
                  <a:lnTo>
                    <a:pt x="181943" y="368439"/>
                  </a:lnTo>
                  <a:lnTo>
                    <a:pt x="238339" y="368439"/>
                  </a:lnTo>
                  <a:lnTo>
                    <a:pt x="238339" y="368208"/>
                  </a:lnTo>
                  <a:lnTo>
                    <a:pt x="202528" y="368208"/>
                  </a:lnTo>
                  <a:lnTo>
                    <a:pt x="202528" y="293006"/>
                  </a:lnTo>
                  <a:close/>
                </a:path>
                <a:path w="385444" h="389255">
                  <a:moveTo>
                    <a:pt x="238339" y="338178"/>
                  </a:moveTo>
                  <a:lnTo>
                    <a:pt x="230754" y="347744"/>
                  </a:lnTo>
                  <a:lnTo>
                    <a:pt x="222613" y="356240"/>
                  </a:lnTo>
                  <a:lnTo>
                    <a:pt x="213382" y="363213"/>
                  </a:lnTo>
                  <a:lnTo>
                    <a:pt x="202528" y="368208"/>
                  </a:lnTo>
                  <a:lnTo>
                    <a:pt x="238339" y="368208"/>
                  </a:lnTo>
                  <a:lnTo>
                    <a:pt x="238339" y="338178"/>
                  </a:lnTo>
                  <a:close/>
                </a:path>
                <a:path w="385444" h="389255">
                  <a:moveTo>
                    <a:pt x="202528" y="292703"/>
                  </a:moveTo>
                  <a:lnTo>
                    <a:pt x="76520" y="292703"/>
                  </a:lnTo>
                  <a:lnTo>
                    <a:pt x="101736" y="292891"/>
                  </a:lnTo>
                  <a:lnTo>
                    <a:pt x="104196" y="294640"/>
                  </a:lnTo>
                  <a:lnTo>
                    <a:pt x="126585" y="344531"/>
                  </a:lnTo>
                  <a:lnTo>
                    <a:pt x="137043" y="359088"/>
                  </a:lnTo>
                  <a:lnTo>
                    <a:pt x="164841" y="359088"/>
                  </a:lnTo>
                  <a:lnTo>
                    <a:pt x="164163" y="358632"/>
                  </a:lnTo>
                  <a:lnTo>
                    <a:pt x="156740" y="351783"/>
                  </a:lnTo>
                  <a:lnTo>
                    <a:pt x="133457" y="315083"/>
                  </a:lnTo>
                  <a:lnTo>
                    <a:pt x="125138" y="293006"/>
                  </a:lnTo>
                  <a:lnTo>
                    <a:pt x="202528" y="293006"/>
                  </a:lnTo>
                  <a:lnTo>
                    <a:pt x="202528" y="292703"/>
                  </a:lnTo>
                  <a:close/>
                </a:path>
                <a:path w="385444" h="389255">
                  <a:moveTo>
                    <a:pt x="383448" y="204883"/>
                  </a:moveTo>
                  <a:lnTo>
                    <a:pt x="364806" y="204883"/>
                  </a:lnTo>
                  <a:lnTo>
                    <a:pt x="362965" y="221969"/>
                  </a:lnTo>
                  <a:lnTo>
                    <a:pt x="359552" y="238499"/>
                  </a:lnTo>
                  <a:lnTo>
                    <a:pt x="354605" y="254563"/>
                  </a:lnTo>
                  <a:lnTo>
                    <a:pt x="348157" y="270253"/>
                  </a:lnTo>
                  <a:lnTo>
                    <a:pt x="365539" y="279279"/>
                  </a:lnTo>
                  <a:lnTo>
                    <a:pt x="380896" y="235432"/>
                  </a:lnTo>
                  <a:lnTo>
                    <a:pt x="383448" y="204883"/>
                  </a:lnTo>
                  <a:close/>
                </a:path>
                <a:path w="385444" h="389255">
                  <a:moveTo>
                    <a:pt x="294023" y="205323"/>
                  </a:moveTo>
                  <a:lnTo>
                    <a:pt x="89715" y="205323"/>
                  </a:lnTo>
                  <a:lnTo>
                    <a:pt x="97359" y="272630"/>
                  </a:lnTo>
                  <a:lnTo>
                    <a:pt x="51936" y="272630"/>
                  </a:lnTo>
                  <a:lnTo>
                    <a:pt x="46156" y="272839"/>
                  </a:lnTo>
                  <a:lnTo>
                    <a:pt x="237836" y="272839"/>
                  </a:lnTo>
                  <a:lnTo>
                    <a:pt x="120709" y="272745"/>
                  </a:lnTo>
                  <a:lnTo>
                    <a:pt x="119107" y="271855"/>
                  </a:lnTo>
                  <a:lnTo>
                    <a:pt x="116802" y="253493"/>
                  </a:lnTo>
                  <a:lnTo>
                    <a:pt x="110919" y="208381"/>
                  </a:lnTo>
                  <a:lnTo>
                    <a:pt x="111065" y="207030"/>
                  </a:lnTo>
                  <a:lnTo>
                    <a:pt x="111065" y="205355"/>
                  </a:lnTo>
                  <a:lnTo>
                    <a:pt x="294020" y="205355"/>
                  </a:lnTo>
                  <a:close/>
                </a:path>
                <a:path w="385444" h="389255">
                  <a:moveTo>
                    <a:pt x="150950" y="272608"/>
                  </a:moveTo>
                  <a:lnTo>
                    <a:pt x="120709" y="272745"/>
                  </a:lnTo>
                  <a:lnTo>
                    <a:pt x="237836" y="272745"/>
                  </a:lnTo>
                  <a:lnTo>
                    <a:pt x="237836" y="272609"/>
                  </a:lnTo>
                  <a:lnTo>
                    <a:pt x="150950" y="272608"/>
                  </a:lnTo>
                  <a:close/>
                </a:path>
                <a:path w="385444" h="389255">
                  <a:moveTo>
                    <a:pt x="294020" y="205355"/>
                  </a:moveTo>
                  <a:lnTo>
                    <a:pt x="181786" y="205355"/>
                  </a:lnTo>
                  <a:lnTo>
                    <a:pt x="181786" y="272305"/>
                  </a:lnTo>
                  <a:lnTo>
                    <a:pt x="180550" y="272400"/>
                  </a:lnTo>
                  <a:lnTo>
                    <a:pt x="179105" y="272609"/>
                  </a:lnTo>
                  <a:lnTo>
                    <a:pt x="237836" y="272609"/>
                  </a:lnTo>
                  <a:lnTo>
                    <a:pt x="237836" y="272473"/>
                  </a:lnTo>
                  <a:lnTo>
                    <a:pt x="202413" y="272473"/>
                  </a:lnTo>
                  <a:lnTo>
                    <a:pt x="202413" y="205470"/>
                  </a:lnTo>
                  <a:lnTo>
                    <a:pt x="294012" y="205470"/>
                  </a:lnTo>
                  <a:close/>
                </a:path>
                <a:path w="385444" h="389255">
                  <a:moveTo>
                    <a:pt x="294012" y="205470"/>
                  </a:moveTo>
                  <a:lnTo>
                    <a:pt x="273846" y="205470"/>
                  </a:lnTo>
                  <a:lnTo>
                    <a:pt x="272212" y="232558"/>
                  </a:lnTo>
                  <a:lnTo>
                    <a:pt x="291479" y="240736"/>
                  </a:lnTo>
                  <a:lnTo>
                    <a:pt x="294012" y="205470"/>
                  </a:lnTo>
                  <a:close/>
                </a:path>
                <a:path w="385444" h="389255">
                  <a:moveTo>
                    <a:pt x="287015" y="117860"/>
                  </a:moveTo>
                  <a:lnTo>
                    <a:pt x="266390" y="117860"/>
                  </a:lnTo>
                  <a:lnTo>
                    <a:pt x="275039" y="184915"/>
                  </a:lnTo>
                  <a:lnTo>
                    <a:pt x="384620" y="184915"/>
                  </a:lnTo>
                  <a:lnTo>
                    <a:pt x="294588" y="184800"/>
                  </a:lnTo>
                  <a:lnTo>
                    <a:pt x="287015" y="117860"/>
                  </a:lnTo>
                  <a:close/>
                </a:path>
                <a:path w="385444" h="389255">
                  <a:moveTo>
                    <a:pt x="287009" y="117807"/>
                  </a:moveTo>
                  <a:lnTo>
                    <a:pt x="181608" y="117807"/>
                  </a:lnTo>
                  <a:lnTo>
                    <a:pt x="181608" y="184905"/>
                  </a:lnTo>
                  <a:lnTo>
                    <a:pt x="202434" y="184905"/>
                  </a:lnTo>
                  <a:lnTo>
                    <a:pt x="202434" y="117860"/>
                  </a:lnTo>
                  <a:lnTo>
                    <a:pt x="287015" y="117860"/>
                  </a:lnTo>
                  <a:close/>
                </a:path>
                <a:path w="385444" h="389255">
                  <a:moveTo>
                    <a:pt x="286976" y="117517"/>
                  </a:moveTo>
                  <a:lnTo>
                    <a:pt x="83044" y="117517"/>
                  </a:lnTo>
                  <a:lnTo>
                    <a:pt x="97411" y="117525"/>
                  </a:lnTo>
                  <a:lnTo>
                    <a:pt x="89736" y="184894"/>
                  </a:lnTo>
                  <a:lnTo>
                    <a:pt x="111180" y="184894"/>
                  </a:lnTo>
                  <a:lnTo>
                    <a:pt x="111182" y="171330"/>
                  </a:lnTo>
                  <a:lnTo>
                    <a:pt x="113036" y="151988"/>
                  </a:lnTo>
                  <a:lnTo>
                    <a:pt x="116057" y="132330"/>
                  </a:lnTo>
                  <a:lnTo>
                    <a:pt x="119557" y="117807"/>
                  </a:lnTo>
                  <a:lnTo>
                    <a:pt x="287009" y="117807"/>
                  </a:lnTo>
                  <a:lnTo>
                    <a:pt x="286976" y="117517"/>
                  </a:lnTo>
                  <a:close/>
                </a:path>
                <a:path w="385444" h="389255">
                  <a:moveTo>
                    <a:pt x="367463" y="117410"/>
                  </a:moveTo>
                  <a:lnTo>
                    <a:pt x="345843" y="117410"/>
                  </a:lnTo>
                  <a:lnTo>
                    <a:pt x="347561" y="118300"/>
                  </a:lnTo>
                  <a:lnTo>
                    <a:pt x="348911" y="121263"/>
                  </a:lnTo>
                  <a:lnTo>
                    <a:pt x="355060" y="136506"/>
                  </a:lnTo>
                  <a:lnTo>
                    <a:pt x="359777" y="152144"/>
                  </a:lnTo>
                  <a:lnTo>
                    <a:pt x="363038" y="168226"/>
                  </a:lnTo>
                  <a:lnTo>
                    <a:pt x="364817" y="184800"/>
                  </a:lnTo>
                  <a:lnTo>
                    <a:pt x="384600" y="184800"/>
                  </a:lnTo>
                  <a:lnTo>
                    <a:pt x="376500" y="136955"/>
                  </a:lnTo>
                  <a:lnTo>
                    <a:pt x="367463" y="117410"/>
                  </a:lnTo>
                  <a:close/>
                </a:path>
                <a:path w="385444" h="389255">
                  <a:moveTo>
                    <a:pt x="334491" y="117514"/>
                  </a:moveTo>
                  <a:lnTo>
                    <a:pt x="302075" y="117514"/>
                  </a:lnTo>
                  <a:lnTo>
                    <a:pt x="322399" y="117546"/>
                  </a:lnTo>
                  <a:lnTo>
                    <a:pt x="334491" y="117514"/>
                  </a:lnTo>
                  <a:close/>
                </a:path>
                <a:path w="385444" h="389255">
                  <a:moveTo>
                    <a:pt x="293695" y="30564"/>
                  </a:moveTo>
                  <a:lnTo>
                    <a:pt x="247459" y="30564"/>
                  </a:lnTo>
                  <a:lnTo>
                    <a:pt x="273505" y="41515"/>
                  </a:lnTo>
                  <a:lnTo>
                    <a:pt x="296749" y="56245"/>
                  </a:lnTo>
                  <a:lnTo>
                    <a:pt x="317328" y="74835"/>
                  </a:lnTo>
                  <a:lnTo>
                    <a:pt x="335194" y="97138"/>
                  </a:lnTo>
                  <a:lnTo>
                    <a:pt x="333435" y="97389"/>
                  </a:lnTo>
                  <a:lnTo>
                    <a:pt x="332357" y="97682"/>
                  </a:lnTo>
                  <a:lnTo>
                    <a:pt x="282138" y="97735"/>
                  </a:lnTo>
                  <a:lnTo>
                    <a:pt x="358367" y="97735"/>
                  </a:lnTo>
                  <a:lnTo>
                    <a:pt x="354337" y="89017"/>
                  </a:lnTo>
                  <a:lnTo>
                    <a:pt x="317258" y="46406"/>
                  </a:lnTo>
                  <a:lnTo>
                    <a:pt x="293695" y="30564"/>
                  </a:lnTo>
                  <a:close/>
                </a:path>
                <a:path w="385444" h="389255">
                  <a:moveTo>
                    <a:pt x="202424" y="23098"/>
                  </a:moveTo>
                  <a:lnTo>
                    <a:pt x="181911" y="23098"/>
                  </a:lnTo>
                  <a:lnTo>
                    <a:pt x="181911" y="97421"/>
                  </a:lnTo>
                  <a:lnTo>
                    <a:pt x="202424" y="97421"/>
                  </a:lnTo>
                  <a:lnTo>
                    <a:pt x="202424" y="23098"/>
                  </a:lnTo>
                  <a:close/>
                </a:path>
                <a:path w="385444" h="389255">
                  <a:moveTo>
                    <a:pt x="281749" y="22533"/>
                  </a:moveTo>
                  <a:lnTo>
                    <a:pt x="202424" y="22533"/>
                  </a:lnTo>
                  <a:lnTo>
                    <a:pt x="208869" y="24803"/>
                  </a:lnTo>
                  <a:lnTo>
                    <a:pt x="214655" y="27882"/>
                  </a:lnTo>
                  <a:lnTo>
                    <a:pt x="242117" y="58260"/>
                  </a:lnTo>
                  <a:lnTo>
                    <a:pt x="257626" y="92677"/>
                  </a:lnTo>
                  <a:lnTo>
                    <a:pt x="259354" y="97421"/>
                  </a:lnTo>
                  <a:lnTo>
                    <a:pt x="280441" y="97421"/>
                  </a:lnTo>
                  <a:lnTo>
                    <a:pt x="279594" y="94667"/>
                  </a:lnTo>
                  <a:lnTo>
                    <a:pt x="273684" y="77583"/>
                  </a:lnTo>
                  <a:lnTo>
                    <a:pt x="266503" y="61131"/>
                  </a:lnTo>
                  <a:lnTo>
                    <a:pt x="257834" y="45422"/>
                  </a:lnTo>
                  <a:lnTo>
                    <a:pt x="247459" y="30564"/>
                  </a:lnTo>
                  <a:lnTo>
                    <a:pt x="293695" y="30564"/>
                  </a:lnTo>
                  <a:lnTo>
                    <a:pt x="281749" y="22533"/>
                  </a:lnTo>
                  <a:close/>
                </a:path>
                <a:path w="385444" h="389255">
                  <a:moveTo>
                    <a:pt x="169403" y="29517"/>
                  </a:moveTo>
                  <a:lnTo>
                    <a:pt x="137200" y="29517"/>
                  </a:lnTo>
                  <a:lnTo>
                    <a:pt x="133249" y="35476"/>
                  </a:lnTo>
                  <a:lnTo>
                    <a:pt x="129387" y="41179"/>
                  </a:lnTo>
                  <a:lnTo>
                    <a:pt x="109307" y="83083"/>
                  </a:lnTo>
                  <a:lnTo>
                    <a:pt x="104908" y="93285"/>
                  </a:lnTo>
                  <a:lnTo>
                    <a:pt x="104207" y="94866"/>
                  </a:lnTo>
                  <a:lnTo>
                    <a:pt x="102102" y="96866"/>
                  </a:lnTo>
                  <a:lnTo>
                    <a:pt x="75301" y="97059"/>
                  </a:lnTo>
                  <a:lnTo>
                    <a:pt x="125995" y="97059"/>
                  </a:lnTo>
                  <a:lnTo>
                    <a:pt x="132348" y="74835"/>
                  </a:lnTo>
                  <a:lnTo>
                    <a:pt x="146677" y="51118"/>
                  </a:lnTo>
                  <a:lnTo>
                    <a:pt x="164618" y="31972"/>
                  </a:lnTo>
                  <a:lnTo>
                    <a:pt x="169403" y="29517"/>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66" name="object 66"/>
            <p:cNvPicPr/>
            <p:nvPr/>
          </p:nvPicPr>
          <p:blipFill>
            <a:blip r:embed="rId3" cstate="print"/>
            <a:stretch>
              <a:fillRect/>
            </a:stretch>
          </p:blipFill>
          <p:spPr>
            <a:xfrm>
              <a:off x="949877" y="2379983"/>
              <a:ext cx="153618" cy="210889"/>
            </a:xfrm>
            <a:prstGeom prst="rect">
              <a:avLst/>
            </a:prstGeom>
          </p:spPr>
        </p:pic>
      </p:grpSp>
      <p:grpSp>
        <p:nvGrpSpPr>
          <p:cNvPr id="67" name="object 67"/>
          <p:cNvGrpSpPr/>
          <p:nvPr/>
        </p:nvGrpSpPr>
        <p:grpSpPr>
          <a:xfrm>
            <a:off x="405145" y="1822332"/>
            <a:ext cx="279172" cy="289569"/>
            <a:chOff x="667409" y="3005161"/>
            <a:chExt cx="460375" cy="477520"/>
          </a:xfrm>
        </p:grpSpPr>
        <p:sp>
          <p:nvSpPr>
            <p:cNvPr id="68" name="object 68"/>
            <p:cNvSpPr/>
            <p:nvPr/>
          </p:nvSpPr>
          <p:spPr>
            <a:xfrm>
              <a:off x="785002" y="3015632"/>
              <a:ext cx="332105" cy="456565"/>
            </a:xfrm>
            <a:custGeom>
              <a:avLst/>
              <a:gdLst/>
              <a:ahLst/>
              <a:cxnLst/>
              <a:rect l="l" t="t" r="r" b="b"/>
              <a:pathLst>
                <a:path w="332105" h="456564">
                  <a:moveTo>
                    <a:pt x="88335" y="454190"/>
                  </a:moveTo>
                  <a:lnTo>
                    <a:pt x="71511" y="456290"/>
                  </a:lnTo>
                  <a:lnTo>
                    <a:pt x="55212" y="455465"/>
                  </a:lnTo>
                  <a:lnTo>
                    <a:pt x="39357" y="451557"/>
                  </a:lnTo>
                  <a:lnTo>
                    <a:pt x="5686" y="429719"/>
                  </a:lnTo>
                  <a:lnTo>
                    <a:pt x="0" y="408098"/>
                  </a:lnTo>
                  <a:lnTo>
                    <a:pt x="1319" y="401145"/>
                  </a:lnTo>
                  <a:lnTo>
                    <a:pt x="26779" y="358089"/>
                  </a:lnTo>
                  <a:lnTo>
                    <a:pt x="49226" y="321869"/>
                  </a:lnTo>
                  <a:lnTo>
                    <a:pt x="73710" y="310681"/>
                  </a:lnTo>
                  <a:lnTo>
                    <a:pt x="83005" y="314519"/>
                  </a:lnTo>
                  <a:lnTo>
                    <a:pt x="118384" y="337654"/>
                  </a:lnTo>
                  <a:lnTo>
                    <a:pt x="133433" y="347753"/>
                  </a:lnTo>
                  <a:lnTo>
                    <a:pt x="135726" y="347523"/>
                  </a:lnTo>
                  <a:lnTo>
                    <a:pt x="176367" y="311173"/>
                  </a:lnTo>
                  <a:lnTo>
                    <a:pt x="206072" y="271716"/>
                  </a:lnTo>
                  <a:lnTo>
                    <a:pt x="237082" y="215330"/>
                  </a:lnTo>
                  <a:lnTo>
                    <a:pt x="250355" y="178019"/>
                  </a:lnTo>
                  <a:lnTo>
                    <a:pt x="253237" y="164017"/>
                  </a:lnTo>
                  <a:lnTo>
                    <a:pt x="254685" y="157016"/>
                  </a:lnTo>
                  <a:lnTo>
                    <a:pt x="255397" y="153801"/>
                  </a:lnTo>
                  <a:lnTo>
                    <a:pt x="254434" y="151937"/>
                  </a:lnTo>
                  <a:lnTo>
                    <a:pt x="251492" y="150178"/>
                  </a:lnTo>
                  <a:lnTo>
                    <a:pt x="239517" y="143005"/>
                  </a:lnTo>
                  <a:lnTo>
                    <a:pt x="203755" y="121205"/>
                  </a:lnTo>
                  <a:lnTo>
                    <a:pt x="205832" y="68198"/>
                  </a:lnTo>
                  <a:lnTo>
                    <a:pt x="227166" y="33655"/>
                  </a:lnTo>
                  <a:lnTo>
                    <a:pt x="260713" y="0"/>
                  </a:lnTo>
                  <a:lnTo>
                    <a:pt x="274494" y="433"/>
                  </a:lnTo>
                  <a:lnTo>
                    <a:pt x="307283" y="22991"/>
                  </a:lnTo>
                  <a:lnTo>
                    <a:pt x="326731" y="57699"/>
                  </a:lnTo>
                  <a:lnTo>
                    <a:pt x="331835" y="101520"/>
                  </a:lnTo>
                  <a:lnTo>
                    <a:pt x="329436" y="129181"/>
                  </a:lnTo>
                  <a:lnTo>
                    <a:pt x="316546" y="182598"/>
                  </a:lnTo>
                  <a:lnTo>
                    <a:pt x="283181" y="260126"/>
                  </a:lnTo>
                  <a:lnTo>
                    <a:pt x="254733" y="308587"/>
                  </a:lnTo>
                  <a:lnTo>
                    <a:pt x="221400" y="353734"/>
                  </a:lnTo>
                  <a:lnTo>
                    <a:pt x="182970" y="395396"/>
                  </a:lnTo>
                  <a:lnTo>
                    <a:pt x="150939" y="422703"/>
                  </a:lnTo>
                  <a:lnTo>
                    <a:pt x="114753" y="444065"/>
                  </a:lnTo>
                  <a:lnTo>
                    <a:pt x="94976" y="451748"/>
                  </a:lnTo>
                  <a:lnTo>
                    <a:pt x="88335" y="454190"/>
                  </a:lnTo>
                  <a:close/>
                </a:path>
              </a:pathLst>
            </a:custGeom>
            <a:ln w="20941">
              <a:solidFill>
                <a:srgbClr val="000010"/>
              </a:solidFill>
            </a:ln>
          </p:spPr>
          <p:txBody>
            <a:bodyPr wrap="square" lIns="0" tIns="0" rIns="0" bIns="0" rtlCol="0"/>
            <a:lstStyle/>
            <a:p>
              <a:pPr defTabSz="554492"/>
              <a:endParaRPr sz="1092" kern="0">
                <a:solidFill>
                  <a:sysClr val="windowText" lastClr="000000"/>
                </a:solidFill>
              </a:endParaRPr>
            </a:p>
          </p:txBody>
        </p:sp>
        <p:sp>
          <p:nvSpPr>
            <p:cNvPr id="69" name="object 69"/>
            <p:cNvSpPr/>
            <p:nvPr/>
          </p:nvSpPr>
          <p:spPr>
            <a:xfrm>
              <a:off x="669503" y="3025822"/>
              <a:ext cx="256540" cy="248920"/>
            </a:xfrm>
            <a:custGeom>
              <a:avLst/>
              <a:gdLst/>
              <a:ahLst/>
              <a:cxnLst/>
              <a:rect l="l" t="t" r="r" b="b"/>
              <a:pathLst>
                <a:path w="256540" h="248920">
                  <a:moveTo>
                    <a:pt x="81641" y="10"/>
                  </a:moveTo>
                  <a:lnTo>
                    <a:pt x="41820" y="10"/>
                  </a:lnTo>
                  <a:lnTo>
                    <a:pt x="39716" y="2104"/>
                  </a:lnTo>
                  <a:lnTo>
                    <a:pt x="39716" y="24617"/>
                  </a:lnTo>
                  <a:lnTo>
                    <a:pt x="38553" y="25779"/>
                  </a:lnTo>
                  <a:lnTo>
                    <a:pt x="5936" y="25779"/>
                  </a:lnTo>
                  <a:lnTo>
                    <a:pt x="83" y="31632"/>
                  </a:lnTo>
                  <a:lnTo>
                    <a:pt x="0" y="242139"/>
                  </a:lnTo>
                  <a:lnTo>
                    <a:pt x="6366" y="248505"/>
                  </a:lnTo>
                  <a:lnTo>
                    <a:pt x="248746" y="248505"/>
                  </a:lnTo>
                  <a:lnTo>
                    <a:pt x="256473" y="240778"/>
                  </a:lnTo>
                  <a:lnTo>
                    <a:pt x="256473" y="235479"/>
                  </a:lnTo>
                  <a:lnTo>
                    <a:pt x="19413" y="235479"/>
                  </a:lnTo>
                  <a:lnTo>
                    <a:pt x="12942" y="229008"/>
                  </a:lnTo>
                  <a:lnTo>
                    <a:pt x="12942" y="105002"/>
                  </a:lnTo>
                  <a:lnTo>
                    <a:pt x="14104" y="103839"/>
                  </a:lnTo>
                  <a:lnTo>
                    <a:pt x="256473" y="103839"/>
                  </a:lnTo>
                  <a:lnTo>
                    <a:pt x="256473" y="90499"/>
                  </a:lnTo>
                  <a:lnTo>
                    <a:pt x="14020" y="90499"/>
                  </a:lnTo>
                  <a:lnTo>
                    <a:pt x="12858" y="89337"/>
                  </a:lnTo>
                  <a:lnTo>
                    <a:pt x="12858" y="43077"/>
                  </a:lnTo>
                  <a:lnTo>
                    <a:pt x="17067" y="38867"/>
                  </a:lnTo>
                  <a:lnTo>
                    <a:pt x="52993" y="38867"/>
                  </a:lnTo>
                  <a:lnTo>
                    <a:pt x="52993" y="14188"/>
                  </a:lnTo>
                  <a:lnTo>
                    <a:pt x="54155" y="13025"/>
                  </a:lnTo>
                  <a:lnTo>
                    <a:pt x="83788" y="13025"/>
                  </a:lnTo>
                  <a:lnTo>
                    <a:pt x="83745" y="2104"/>
                  </a:lnTo>
                  <a:lnTo>
                    <a:pt x="81641" y="10"/>
                  </a:lnTo>
                  <a:close/>
                </a:path>
                <a:path w="256540" h="248920">
                  <a:moveTo>
                    <a:pt x="256473" y="103839"/>
                  </a:moveTo>
                  <a:lnTo>
                    <a:pt x="242348" y="103839"/>
                  </a:lnTo>
                  <a:lnTo>
                    <a:pt x="243510" y="105002"/>
                  </a:lnTo>
                  <a:lnTo>
                    <a:pt x="243510" y="230883"/>
                  </a:lnTo>
                  <a:lnTo>
                    <a:pt x="238914" y="235479"/>
                  </a:lnTo>
                  <a:lnTo>
                    <a:pt x="256473" y="235479"/>
                  </a:lnTo>
                  <a:lnTo>
                    <a:pt x="256473" y="103839"/>
                  </a:lnTo>
                  <a:close/>
                </a:path>
                <a:path w="256540" h="248920">
                  <a:moveTo>
                    <a:pt x="256473" y="38899"/>
                  </a:moveTo>
                  <a:lnTo>
                    <a:pt x="238809" y="38899"/>
                  </a:lnTo>
                  <a:lnTo>
                    <a:pt x="243469" y="43558"/>
                  </a:lnTo>
                  <a:lnTo>
                    <a:pt x="243469" y="89337"/>
                  </a:lnTo>
                  <a:lnTo>
                    <a:pt x="242306" y="90499"/>
                  </a:lnTo>
                  <a:lnTo>
                    <a:pt x="256473" y="90499"/>
                  </a:lnTo>
                  <a:lnTo>
                    <a:pt x="256473" y="38899"/>
                  </a:lnTo>
                  <a:close/>
                </a:path>
                <a:path w="256540" h="248920">
                  <a:moveTo>
                    <a:pt x="52993" y="38867"/>
                  </a:moveTo>
                  <a:lnTo>
                    <a:pt x="38522" y="38867"/>
                  </a:lnTo>
                  <a:lnTo>
                    <a:pt x="39684" y="40030"/>
                  </a:lnTo>
                  <a:lnTo>
                    <a:pt x="39684" y="61998"/>
                  </a:lnTo>
                  <a:lnTo>
                    <a:pt x="42124" y="64437"/>
                  </a:lnTo>
                  <a:lnTo>
                    <a:pt x="81337" y="64437"/>
                  </a:lnTo>
                  <a:lnTo>
                    <a:pt x="83777" y="61998"/>
                  </a:lnTo>
                  <a:lnTo>
                    <a:pt x="83777" y="51453"/>
                  </a:lnTo>
                  <a:lnTo>
                    <a:pt x="54155" y="51453"/>
                  </a:lnTo>
                  <a:lnTo>
                    <a:pt x="52993" y="50291"/>
                  </a:lnTo>
                  <a:lnTo>
                    <a:pt x="52993" y="38867"/>
                  </a:lnTo>
                  <a:close/>
                </a:path>
                <a:path w="256540" h="248920">
                  <a:moveTo>
                    <a:pt x="185690" y="38951"/>
                  </a:moveTo>
                  <a:lnTo>
                    <a:pt x="171261" y="38951"/>
                  </a:lnTo>
                  <a:lnTo>
                    <a:pt x="172424" y="40113"/>
                  </a:lnTo>
                  <a:lnTo>
                    <a:pt x="172528" y="61998"/>
                  </a:lnTo>
                  <a:lnTo>
                    <a:pt x="174884" y="64354"/>
                  </a:lnTo>
                  <a:lnTo>
                    <a:pt x="214171" y="64354"/>
                  </a:lnTo>
                  <a:lnTo>
                    <a:pt x="216527" y="61998"/>
                  </a:lnTo>
                  <a:lnTo>
                    <a:pt x="216632" y="51432"/>
                  </a:lnTo>
                  <a:lnTo>
                    <a:pt x="186852" y="51432"/>
                  </a:lnTo>
                  <a:lnTo>
                    <a:pt x="185711" y="50291"/>
                  </a:lnTo>
                  <a:lnTo>
                    <a:pt x="185690" y="38951"/>
                  </a:lnTo>
                  <a:close/>
                </a:path>
                <a:path w="256540" h="248920">
                  <a:moveTo>
                    <a:pt x="83788" y="13025"/>
                  </a:moveTo>
                  <a:lnTo>
                    <a:pt x="69547" y="13025"/>
                  </a:lnTo>
                  <a:lnTo>
                    <a:pt x="70709" y="14188"/>
                  </a:lnTo>
                  <a:lnTo>
                    <a:pt x="70709" y="50291"/>
                  </a:lnTo>
                  <a:lnTo>
                    <a:pt x="69547" y="51453"/>
                  </a:lnTo>
                  <a:lnTo>
                    <a:pt x="83777" y="51453"/>
                  </a:lnTo>
                  <a:lnTo>
                    <a:pt x="83861" y="40030"/>
                  </a:lnTo>
                  <a:lnTo>
                    <a:pt x="84939" y="38951"/>
                  </a:lnTo>
                  <a:lnTo>
                    <a:pt x="185690" y="38951"/>
                  </a:lnTo>
                  <a:lnTo>
                    <a:pt x="185690" y="25517"/>
                  </a:lnTo>
                  <a:lnTo>
                    <a:pt x="84950" y="25517"/>
                  </a:lnTo>
                  <a:lnTo>
                    <a:pt x="83913" y="24480"/>
                  </a:lnTo>
                  <a:lnTo>
                    <a:pt x="83788" y="13025"/>
                  </a:lnTo>
                  <a:close/>
                </a:path>
                <a:path w="256540" h="248920">
                  <a:moveTo>
                    <a:pt x="216579" y="12858"/>
                  </a:moveTo>
                  <a:lnTo>
                    <a:pt x="202412" y="12858"/>
                  </a:lnTo>
                  <a:lnTo>
                    <a:pt x="203574" y="14020"/>
                  </a:lnTo>
                  <a:lnTo>
                    <a:pt x="203554" y="50291"/>
                  </a:lnTo>
                  <a:lnTo>
                    <a:pt x="202412" y="51432"/>
                  </a:lnTo>
                  <a:lnTo>
                    <a:pt x="216632" y="51432"/>
                  </a:lnTo>
                  <a:lnTo>
                    <a:pt x="216663" y="40030"/>
                  </a:lnTo>
                  <a:lnTo>
                    <a:pt x="217794" y="38899"/>
                  </a:lnTo>
                  <a:lnTo>
                    <a:pt x="256473" y="38899"/>
                  </a:lnTo>
                  <a:lnTo>
                    <a:pt x="256473" y="31632"/>
                  </a:lnTo>
                  <a:lnTo>
                    <a:pt x="250474" y="25643"/>
                  </a:lnTo>
                  <a:lnTo>
                    <a:pt x="217742" y="25643"/>
                  </a:lnTo>
                  <a:lnTo>
                    <a:pt x="216579" y="24480"/>
                  </a:lnTo>
                  <a:lnTo>
                    <a:pt x="216579" y="12858"/>
                  </a:lnTo>
                  <a:close/>
                </a:path>
                <a:path w="256540" h="248920">
                  <a:moveTo>
                    <a:pt x="214119" y="0"/>
                  </a:moveTo>
                  <a:lnTo>
                    <a:pt x="174968" y="10"/>
                  </a:lnTo>
                  <a:lnTo>
                    <a:pt x="172518" y="2460"/>
                  </a:lnTo>
                  <a:lnTo>
                    <a:pt x="172392" y="24480"/>
                  </a:lnTo>
                  <a:lnTo>
                    <a:pt x="171356" y="25517"/>
                  </a:lnTo>
                  <a:lnTo>
                    <a:pt x="185690" y="25517"/>
                  </a:lnTo>
                  <a:lnTo>
                    <a:pt x="185690" y="14020"/>
                  </a:lnTo>
                  <a:lnTo>
                    <a:pt x="186852" y="12858"/>
                  </a:lnTo>
                  <a:lnTo>
                    <a:pt x="216579" y="12858"/>
                  </a:lnTo>
                  <a:lnTo>
                    <a:pt x="216579" y="2460"/>
                  </a:lnTo>
                  <a:lnTo>
                    <a:pt x="214119" y="0"/>
                  </a:lnTo>
                  <a:close/>
                </a:path>
              </a:pathLst>
            </a:custGeom>
            <a:solidFill>
              <a:srgbClr val="000010"/>
            </a:solidFill>
          </p:spPr>
          <p:txBody>
            <a:bodyPr wrap="square" lIns="0" tIns="0" rIns="0" bIns="0" rtlCol="0"/>
            <a:lstStyle/>
            <a:p>
              <a:pPr defTabSz="554492"/>
              <a:endParaRPr sz="1092" kern="0">
                <a:solidFill>
                  <a:sysClr val="windowText" lastClr="000000"/>
                </a:solidFill>
              </a:endParaRPr>
            </a:p>
          </p:txBody>
        </p:sp>
        <p:sp>
          <p:nvSpPr>
            <p:cNvPr id="70" name="object 70"/>
            <p:cNvSpPr/>
            <p:nvPr/>
          </p:nvSpPr>
          <p:spPr>
            <a:xfrm>
              <a:off x="669503" y="3025822"/>
              <a:ext cx="256540" cy="248920"/>
            </a:xfrm>
            <a:custGeom>
              <a:avLst/>
              <a:gdLst/>
              <a:ahLst/>
              <a:cxnLst/>
              <a:rect l="l" t="t" r="r" b="b"/>
              <a:pathLst>
                <a:path w="256540" h="248920">
                  <a:moveTo>
                    <a:pt x="239217" y="248505"/>
                  </a:moveTo>
                  <a:lnTo>
                    <a:pt x="14208" y="248505"/>
                  </a:lnTo>
                  <a:lnTo>
                    <a:pt x="6366" y="248505"/>
                  </a:lnTo>
                  <a:lnTo>
                    <a:pt x="0" y="242139"/>
                  </a:lnTo>
                  <a:lnTo>
                    <a:pt x="0" y="234296"/>
                  </a:lnTo>
                  <a:lnTo>
                    <a:pt x="0" y="39045"/>
                  </a:lnTo>
                  <a:lnTo>
                    <a:pt x="0" y="31716"/>
                  </a:lnTo>
                  <a:lnTo>
                    <a:pt x="5936" y="25779"/>
                  </a:lnTo>
                  <a:lnTo>
                    <a:pt x="13266" y="25779"/>
                  </a:lnTo>
                  <a:lnTo>
                    <a:pt x="37119" y="25779"/>
                  </a:lnTo>
                  <a:lnTo>
                    <a:pt x="38553" y="25779"/>
                  </a:lnTo>
                  <a:lnTo>
                    <a:pt x="39716" y="24617"/>
                  </a:lnTo>
                  <a:lnTo>
                    <a:pt x="39716" y="23182"/>
                  </a:lnTo>
                  <a:lnTo>
                    <a:pt x="39716" y="4690"/>
                  </a:lnTo>
                  <a:lnTo>
                    <a:pt x="39716" y="2104"/>
                  </a:lnTo>
                  <a:lnTo>
                    <a:pt x="41820" y="10"/>
                  </a:lnTo>
                  <a:lnTo>
                    <a:pt x="44407" y="10"/>
                  </a:lnTo>
                  <a:lnTo>
                    <a:pt x="79002" y="10"/>
                  </a:lnTo>
                  <a:lnTo>
                    <a:pt x="81641" y="10"/>
                  </a:lnTo>
                  <a:lnTo>
                    <a:pt x="83788" y="2146"/>
                  </a:lnTo>
                  <a:lnTo>
                    <a:pt x="83788" y="4795"/>
                  </a:lnTo>
                  <a:lnTo>
                    <a:pt x="83788" y="22920"/>
                  </a:lnTo>
                  <a:lnTo>
                    <a:pt x="83788" y="24355"/>
                  </a:lnTo>
                  <a:lnTo>
                    <a:pt x="84950" y="25517"/>
                  </a:lnTo>
                  <a:lnTo>
                    <a:pt x="86384" y="25517"/>
                  </a:lnTo>
                  <a:lnTo>
                    <a:pt x="169921" y="25517"/>
                  </a:lnTo>
                  <a:lnTo>
                    <a:pt x="171356" y="25517"/>
                  </a:lnTo>
                  <a:lnTo>
                    <a:pt x="172518" y="24355"/>
                  </a:lnTo>
                  <a:lnTo>
                    <a:pt x="172518" y="22920"/>
                  </a:lnTo>
                  <a:lnTo>
                    <a:pt x="172518" y="5497"/>
                  </a:lnTo>
                  <a:lnTo>
                    <a:pt x="172518" y="2460"/>
                  </a:lnTo>
                  <a:lnTo>
                    <a:pt x="174978" y="0"/>
                  </a:lnTo>
                  <a:lnTo>
                    <a:pt x="178015" y="0"/>
                  </a:lnTo>
                  <a:lnTo>
                    <a:pt x="211082" y="0"/>
                  </a:lnTo>
                  <a:lnTo>
                    <a:pt x="214119" y="0"/>
                  </a:lnTo>
                  <a:lnTo>
                    <a:pt x="216579" y="2460"/>
                  </a:lnTo>
                  <a:lnTo>
                    <a:pt x="216579" y="5497"/>
                  </a:lnTo>
                  <a:lnTo>
                    <a:pt x="216579" y="23046"/>
                  </a:lnTo>
                  <a:lnTo>
                    <a:pt x="216579" y="24480"/>
                  </a:lnTo>
                  <a:lnTo>
                    <a:pt x="217742" y="25643"/>
                  </a:lnTo>
                  <a:lnTo>
                    <a:pt x="219176" y="25643"/>
                  </a:lnTo>
                  <a:lnTo>
                    <a:pt x="243071" y="25643"/>
                  </a:lnTo>
                  <a:lnTo>
                    <a:pt x="250474" y="25643"/>
                  </a:lnTo>
                  <a:lnTo>
                    <a:pt x="256473" y="31632"/>
                  </a:lnTo>
                  <a:lnTo>
                    <a:pt x="256473" y="39035"/>
                  </a:lnTo>
                  <a:lnTo>
                    <a:pt x="256473" y="231259"/>
                  </a:lnTo>
                  <a:lnTo>
                    <a:pt x="256473" y="240778"/>
                  </a:lnTo>
                  <a:lnTo>
                    <a:pt x="248746" y="248505"/>
                  </a:lnTo>
                  <a:lnTo>
                    <a:pt x="239217" y="248505"/>
                  </a:lnTo>
                  <a:close/>
                </a:path>
              </a:pathLst>
            </a:custGeom>
            <a:ln w="4188">
              <a:solidFill>
                <a:srgbClr val="000010"/>
              </a:solidFill>
            </a:ln>
          </p:spPr>
          <p:txBody>
            <a:bodyPr wrap="square" lIns="0" tIns="0" rIns="0" bIns="0" rtlCol="0"/>
            <a:lstStyle/>
            <a:p>
              <a:pPr defTabSz="554492"/>
              <a:endParaRPr sz="1092" kern="0">
                <a:solidFill>
                  <a:sysClr val="windowText" lastClr="000000"/>
                </a:solidFill>
              </a:endParaRPr>
            </a:p>
          </p:txBody>
        </p:sp>
        <p:pic>
          <p:nvPicPr>
            <p:cNvPr id="71" name="object 71"/>
            <p:cNvPicPr/>
            <p:nvPr/>
          </p:nvPicPr>
          <p:blipFill>
            <a:blip r:embed="rId4" cstate="print"/>
            <a:stretch>
              <a:fillRect/>
            </a:stretch>
          </p:blipFill>
          <p:spPr>
            <a:xfrm>
              <a:off x="680267" y="3036586"/>
              <a:ext cx="234841" cy="226809"/>
            </a:xfrm>
            <a:prstGeom prst="rect">
              <a:avLst/>
            </a:prstGeom>
          </p:spPr>
        </p:pic>
      </p:grpSp>
      <p:sp>
        <p:nvSpPr>
          <p:cNvPr id="72" name="object 57">
            <a:extLst>
              <a:ext uri="{FF2B5EF4-FFF2-40B4-BE49-F238E27FC236}">
                <a16:creationId xmlns:a16="http://schemas.microsoft.com/office/drawing/2014/main" id="{9B8844C5-221B-29E9-472E-F96DD5619007}"/>
              </a:ext>
            </a:extLst>
          </p:cNvPr>
          <p:cNvSpPr/>
          <p:nvPr/>
        </p:nvSpPr>
        <p:spPr>
          <a:xfrm>
            <a:off x="10840406" y="75283"/>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nchor="ctr">
            <a:noAutofit/>
          </a:bodyPr>
          <a:lstStyle/>
          <a:p>
            <a:pPr algn="ctr" defTabSz="554492"/>
            <a:endParaRPr sz="1092" kern="0">
              <a:solidFill>
                <a:sysClr val="windowText" lastClr="000000"/>
              </a:solidFill>
            </a:endParaRPr>
          </a:p>
        </p:txBody>
      </p:sp>
      <p:sp>
        <p:nvSpPr>
          <p:cNvPr id="73" name="object 58">
            <a:extLst>
              <a:ext uri="{FF2B5EF4-FFF2-40B4-BE49-F238E27FC236}">
                <a16:creationId xmlns:a16="http://schemas.microsoft.com/office/drawing/2014/main" id="{11E25894-F71A-ECB3-54F8-28C455EA625C}"/>
              </a:ext>
            </a:extLst>
          </p:cNvPr>
          <p:cNvSpPr txBox="1"/>
          <p:nvPr/>
        </p:nvSpPr>
        <p:spPr>
          <a:xfrm>
            <a:off x="11097437" y="409338"/>
            <a:ext cx="795543" cy="376593"/>
          </a:xfrm>
          <a:prstGeom prst="rect">
            <a:avLst/>
          </a:prstGeom>
        </p:spPr>
        <p:txBody>
          <a:bodyPr vert="horz" wrap="square" lIns="0" tIns="0" rIns="0" bIns="0" rtlCol="0" anchor="ctr">
            <a:noAutofit/>
          </a:bodyPr>
          <a:lstStyle/>
          <a:p>
            <a:pPr marL="1540" algn="ctr" defTabSz="554492">
              <a:lnSpc>
                <a:spcPts val="1740"/>
              </a:lnSpc>
              <a:spcBef>
                <a:spcPts val="73"/>
              </a:spcBef>
            </a:pPr>
            <a:r>
              <a:rPr lang="sv-SE" sz="1486" b="1" kern="0" spc="-15" dirty="0">
                <a:solidFill>
                  <a:srgbClr val="FFFFFF"/>
                </a:solidFill>
                <a:latin typeface="Lato"/>
                <a:cs typeface="Lato"/>
              </a:rPr>
              <a:t>xx</a:t>
            </a:r>
            <a:endParaRPr sz="1486" kern="0" dirty="0">
              <a:solidFill>
                <a:sysClr val="windowText" lastClr="000000"/>
              </a:solidFill>
              <a:latin typeface="Lato"/>
              <a:cs typeface="Lato"/>
            </a:endParaRPr>
          </a:p>
          <a:p>
            <a:pPr algn="ctr" defTabSz="554492">
              <a:lnSpc>
                <a:spcPts val="1085"/>
              </a:lnSpc>
            </a:pPr>
            <a:r>
              <a:rPr sz="940" b="1" kern="0" spc="-6" dirty="0">
                <a:solidFill>
                  <a:srgbClr val="FFFFFF"/>
                </a:solidFill>
                <a:latin typeface="Lato"/>
                <a:cs typeface="Lato"/>
              </a:rPr>
              <a:t>KONTAKTER</a:t>
            </a:r>
            <a:endParaRPr sz="940" kern="0" dirty="0">
              <a:solidFill>
                <a:sysClr val="windowText" lastClr="000000"/>
              </a:solidFill>
              <a:latin typeface="Lato"/>
              <a:cs typeface="Lato"/>
            </a:endParaRPr>
          </a:p>
        </p:txBody>
      </p:sp>
      <p:pic>
        <p:nvPicPr>
          <p:cNvPr id="1026" name="Picture 2" descr="Mobile app - Free technology icons">
            <a:extLst>
              <a:ext uri="{FF2B5EF4-FFF2-40B4-BE49-F238E27FC236}">
                <a16:creationId xmlns:a16="http://schemas.microsoft.com/office/drawing/2014/main" id="{AEEE0562-3CAB-5025-6139-76EEDDB965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289598" y="3792813"/>
            <a:ext cx="340883" cy="340883"/>
          </a:xfrm>
          <a:prstGeom prst="rect">
            <a:avLst/>
          </a:prstGeom>
          <a:noFill/>
          <a:extLst>
            <a:ext uri="{909E8E84-426E-40DD-AFC4-6F175D3DCCD1}">
              <a14:hiddenFill xmlns:a14="http://schemas.microsoft.com/office/drawing/2010/main">
                <a:solidFill>
                  <a:srgbClr val="FFFFFF"/>
                </a:solidFill>
              </a14:hiddenFill>
            </a:ext>
          </a:extLst>
        </p:spPr>
      </p:pic>
      <p:pic>
        <p:nvPicPr>
          <p:cNvPr id="75" name="Bildobjekt 74">
            <a:extLst>
              <a:ext uri="{FF2B5EF4-FFF2-40B4-BE49-F238E27FC236}">
                <a16:creationId xmlns:a16="http://schemas.microsoft.com/office/drawing/2014/main" id="{74CE2106-AAB6-5625-C9FA-E349694AB28F}"/>
              </a:ext>
            </a:extLst>
          </p:cNvPr>
          <p:cNvPicPr>
            <a:picLocks noChangeAspect="1"/>
          </p:cNvPicPr>
          <p:nvPr/>
        </p:nvPicPr>
        <p:blipFill>
          <a:blip r:embed="rId6"/>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545652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77327" y="1164820"/>
            <a:ext cx="6284254" cy="3954241"/>
          </a:xfrm>
          <a:prstGeom prst="rect">
            <a:avLst/>
          </a:prstGeom>
        </p:spPr>
        <p:txBody>
          <a:bodyPr vert="horz" wrap="square" lIns="0" tIns="7701" rIns="0" bIns="0" rtlCol="0">
            <a:spAutoFit/>
          </a:bodyPr>
          <a:lstStyle/>
          <a:p>
            <a:pPr marL="7701" marR="3081" algn="ctr">
              <a:lnSpc>
                <a:spcPct val="107800"/>
              </a:lnSpc>
              <a:spcBef>
                <a:spcPts val="61"/>
              </a:spcBef>
              <a:tabLst>
                <a:tab pos="1792088" algn="l"/>
              </a:tabLst>
            </a:pPr>
            <a:br>
              <a:rPr lang="sv-SE" spc="-6" dirty="0"/>
            </a:br>
            <a:br>
              <a:rPr lang="sv-SE" spc="-6" dirty="0"/>
            </a:br>
            <a:r>
              <a:rPr lang="sv-SE" spc="-6" dirty="0"/>
              <a:t>Att skapa en egen loggbok och ta med till möten för att kunna ställa krav på, och få hjälp till, ökad koordinering kan vara ett sätt att få till små ändringar i vardagen.</a:t>
            </a:r>
            <a:br>
              <a:rPr lang="sv-SE" spc="-6" dirty="0"/>
            </a:br>
            <a:br>
              <a:rPr lang="sv-SE" spc="-6" dirty="0"/>
            </a:br>
            <a:r>
              <a:rPr lang="sv-SE" spc="-6" dirty="0"/>
              <a:t>På följande sidor finns exempel på </a:t>
            </a:r>
            <a:r>
              <a:rPr lang="sv-SE" spc="-6" dirty="0" err="1"/>
              <a:t>kontaktkort</a:t>
            </a:r>
            <a:r>
              <a:rPr lang="sv-SE" spc="-6" dirty="0"/>
              <a:t> att fylla i, och ta med till möten.</a:t>
            </a:r>
            <a:br>
              <a:rPr lang="sv-SE" spc="-6" dirty="0"/>
            </a:br>
            <a:endParaRPr spc="-6" dirty="0"/>
          </a:p>
        </p:txBody>
      </p:sp>
      <p:pic>
        <p:nvPicPr>
          <p:cNvPr id="4" name="Bildobjekt 3">
            <a:extLst>
              <a:ext uri="{FF2B5EF4-FFF2-40B4-BE49-F238E27FC236}">
                <a16:creationId xmlns:a16="http://schemas.microsoft.com/office/drawing/2014/main" id="{F1648638-AD3B-3398-D865-425E2A25C3E2}"/>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132342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216837" y="780036"/>
            <a:ext cx="3758615" cy="5297718"/>
            <a:chOff x="6953170" y="1286337"/>
            <a:chExt cx="6198235" cy="8736330"/>
          </a:xfrm>
        </p:grpSpPr>
        <p:sp>
          <p:nvSpPr>
            <p:cNvPr id="3" name="object 3"/>
            <p:cNvSpPr/>
            <p:nvPr/>
          </p:nvSpPr>
          <p:spPr>
            <a:xfrm>
              <a:off x="6953170" y="1286337"/>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0"/>
                  </a:lnTo>
                  <a:lnTo>
                    <a:pt x="264480" y="6028596"/>
                  </a:lnTo>
                  <a:lnTo>
                    <a:pt x="231937" y="6001746"/>
                  </a:lnTo>
                  <a:lnTo>
                    <a:pt x="205087" y="5969203"/>
                  </a:lnTo>
                  <a:lnTo>
                    <a:pt x="184814" y="5931852"/>
                  </a:lnTo>
                  <a:lnTo>
                    <a:pt x="172001" y="5890577"/>
                  </a:lnTo>
                  <a:lnTo>
                    <a:pt x="167534" y="5846261"/>
                  </a:lnTo>
                  <a:lnTo>
                    <a:pt x="172001" y="5801946"/>
                  </a:lnTo>
                  <a:lnTo>
                    <a:pt x="184814" y="5760671"/>
                  </a:lnTo>
                  <a:lnTo>
                    <a:pt x="205087" y="5723319"/>
                  </a:lnTo>
                  <a:lnTo>
                    <a:pt x="231937" y="5690776"/>
                  </a:lnTo>
                  <a:lnTo>
                    <a:pt x="264480" y="5663926"/>
                  </a:lnTo>
                  <a:lnTo>
                    <a:pt x="301832" y="5643653"/>
                  </a:lnTo>
                  <a:lnTo>
                    <a:pt x="343107" y="5630840"/>
                  </a:lnTo>
                  <a:lnTo>
                    <a:pt x="387422" y="5626373"/>
                  </a:lnTo>
                  <a:lnTo>
                    <a:pt x="6197758" y="5626373"/>
                  </a:lnTo>
                  <a:lnTo>
                    <a:pt x="6197758" y="2883011"/>
                  </a:lnTo>
                  <a:lnTo>
                    <a:pt x="387422" y="2883011"/>
                  </a:lnTo>
                  <a:lnTo>
                    <a:pt x="343107" y="2878543"/>
                  </a:lnTo>
                  <a:lnTo>
                    <a:pt x="301832" y="2865730"/>
                  </a:lnTo>
                  <a:lnTo>
                    <a:pt x="264480" y="2845455"/>
                  </a:lnTo>
                  <a:lnTo>
                    <a:pt x="231937" y="2818603"/>
                  </a:lnTo>
                  <a:lnTo>
                    <a:pt x="205087" y="2786060"/>
                  </a:lnTo>
                  <a:lnTo>
                    <a:pt x="184814" y="2748709"/>
                  </a:lnTo>
                  <a:lnTo>
                    <a:pt x="172001" y="2707435"/>
                  </a:lnTo>
                  <a:lnTo>
                    <a:pt x="167534" y="2663123"/>
                  </a:lnTo>
                  <a:lnTo>
                    <a:pt x="172001" y="2618804"/>
                  </a:lnTo>
                  <a:lnTo>
                    <a:pt x="184814" y="2577528"/>
                  </a:lnTo>
                  <a:lnTo>
                    <a:pt x="205087" y="2540176"/>
                  </a:lnTo>
                  <a:lnTo>
                    <a:pt x="231937" y="2507634"/>
                  </a:lnTo>
                  <a:lnTo>
                    <a:pt x="264480" y="2480785"/>
                  </a:lnTo>
                  <a:lnTo>
                    <a:pt x="301832" y="2460512"/>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3"/>
                  </a:lnTo>
                  <a:lnTo>
                    <a:pt x="510364" y="5663926"/>
                  </a:lnTo>
                  <a:lnTo>
                    <a:pt x="542907" y="5690776"/>
                  </a:lnTo>
                  <a:lnTo>
                    <a:pt x="569757" y="5723319"/>
                  </a:lnTo>
                  <a:lnTo>
                    <a:pt x="590031" y="5760671"/>
                  </a:lnTo>
                  <a:lnTo>
                    <a:pt x="602844" y="5801946"/>
                  </a:lnTo>
                  <a:lnTo>
                    <a:pt x="607311" y="5846261"/>
                  </a:lnTo>
                  <a:lnTo>
                    <a:pt x="602844" y="5890577"/>
                  </a:lnTo>
                  <a:lnTo>
                    <a:pt x="590031" y="5931852"/>
                  </a:lnTo>
                  <a:lnTo>
                    <a:pt x="569757" y="5969203"/>
                  </a:lnTo>
                  <a:lnTo>
                    <a:pt x="542907" y="6001746"/>
                  </a:lnTo>
                  <a:lnTo>
                    <a:pt x="510364" y="6028596"/>
                  </a:lnTo>
                  <a:lnTo>
                    <a:pt x="473013" y="6048870"/>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2"/>
                  </a:lnTo>
                  <a:lnTo>
                    <a:pt x="510364" y="2480785"/>
                  </a:lnTo>
                  <a:lnTo>
                    <a:pt x="542907" y="2507634"/>
                  </a:lnTo>
                  <a:lnTo>
                    <a:pt x="569757" y="2540176"/>
                  </a:lnTo>
                  <a:lnTo>
                    <a:pt x="590031" y="2577528"/>
                  </a:lnTo>
                  <a:lnTo>
                    <a:pt x="602844" y="2618804"/>
                  </a:lnTo>
                  <a:lnTo>
                    <a:pt x="607311" y="2663123"/>
                  </a:lnTo>
                  <a:lnTo>
                    <a:pt x="602844" y="2707435"/>
                  </a:lnTo>
                  <a:lnTo>
                    <a:pt x="590031" y="2748709"/>
                  </a:lnTo>
                  <a:lnTo>
                    <a:pt x="569757" y="2786060"/>
                  </a:lnTo>
                  <a:lnTo>
                    <a:pt x="542907" y="2818603"/>
                  </a:lnTo>
                  <a:lnTo>
                    <a:pt x="510364" y="2845455"/>
                  </a:lnTo>
                  <a:lnTo>
                    <a:pt x="473013" y="2865730"/>
                  </a:lnTo>
                  <a:lnTo>
                    <a:pt x="431738" y="2878543"/>
                  </a:lnTo>
                  <a:lnTo>
                    <a:pt x="387422" y="2883011"/>
                  </a:lnTo>
                  <a:lnTo>
                    <a:pt x="6197758" y="2883011"/>
                  </a:lnTo>
                  <a:lnTo>
                    <a:pt x="6197758" y="2443234"/>
                  </a:lnTo>
                  <a:close/>
                </a:path>
              </a:pathLst>
            </a:custGeom>
            <a:solidFill>
              <a:srgbClr val="ECECEC"/>
            </a:solidFill>
          </p:spPr>
          <p:txBody>
            <a:bodyPr wrap="square" lIns="0" tIns="0" rIns="0" bIns="0" rtlCol="0"/>
            <a:lstStyle/>
            <a:p>
              <a:pPr defTabSz="554492"/>
              <a:endParaRPr sz="1092" kern="0">
                <a:solidFill>
                  <a:sysClr val="windowText" lastClr="000000"/>
                </a:solidFill>
              </a:endParaRPr>
            </a:p>
          </p:txBody>
        </p:sp>
        <p:sp>
          <p:nvSpPr>
            <p:cNvPr id="4" name="object 4"/>
            <p:cNvSpPr/>
            <p:nvPr/>
          </p:nvSpPr>
          <p:spPr>
            <a:xfrm>
              <a:off x="7748959" y="940047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5" name="object 5"/>
            <p:cNvSpPr/>
            <p:nvPr/>
          </p:nvSpPr>
          <p:spPr>
            <a:xfrm>
              <a:off x="7748959" y="858374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 name="object 6"/>
            <p:cNvSpPr/>
            <p:nvPr/>
          </p:nvSpPr>
          <p:spPr>
            <a:xfrm>
              <a:off x="7794263" y="776701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7" name="object 7"/>
            <p:cNvSpPr/>
            <p:nvPr/>
          </p:nvSpPr>
          <p:spPr>
            <a:xfrm>
              <a:off x="7748959" y="238497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8" name="object 8"/>
            <p:cNvSpPr/>
            <p:nvPr/>
          </p:nvSpPr>
          <p:spPr>
            <a:xfrm>
              <a:off x="8821985" y="4577776"/>
              <a:ext cx="440055" cy="441325"/>
            </a:xfrm>
            <a:custGeom>
              <a:avLst/>
              <a:gdLst/>
              <a:ahLst/>
              <a:cxnLst/>
              <a:rect l="l" t="t" r="r" b="b"/>
              <a:pathLst>
                <a:path w="440054" h="441325">
                  <a:moveTo>
                    <a:pt x="85297" y="440947"/>
                  </a:moveTo>
                  <a:lnTo>
                    <a:pt x="33151" y="425954"/>
                  </a:lnTo>
                  <a:lnTo>
                    <a:pt x="2228" y="394313"/>
                  </a:lnTo>
                  <a:lnTo>
                    <a:pt x="0" y="377507"/>
                  </a:lnTo>
                  <a:lnTo>
                    <a:pt x="1415" y="369861"/>
                  </a:lnTo>
                  <a:lnTo>
                    <a:pt x="26073" y="339791"/>
                  </a:lnTo>
                  <a:lnTo>
                    <a:pt x="59118" y="306739"/>
                  </a:lnTo>
                  <a:lnTo>
                    <a:pt x="94806" y="282185"/>
                  </a:lnTo>
                  <a:lnTo>
                    <a:pt x="104827" y="284432"/>
                  </a:lnTo>
                  <a:lnTo>
                    <a:pt x="135580" y="313086"/>
                  </a:lnTo>
                  <a:lnTo>
                    <a:pt x="160091" y="338782"/>
                  </a:lnTo>
                  <a:lnTo>
                    <a:pt x="162614" y="339107"/>
                  </a:lnTo>
                  <a:lnTo>
                    <a:pt x="199910" y="320882"/>
                  </a:lnTo>
                  <a:lnTo>
                    <a:pt x="257091" y="275851"/>
                  </a:lnTo>
                  <a:lnTo>
                    <a:pt x="304382" y="223502"/>
                  </a:lnTo>
                  <a:lnTo>
                    <a:pt x="327860" y="187056"/>
                  </a:lnTo>
                  <a:lnTo>
                    <a:pt x="334412" y="172861"/>
                  </a:lnTo>
                  <a:lnTo>
                    <a:pt x="337688" y="165761"/>
                  </a:lnTo>
                  <a:lnTo>
                    <a:pt x="339258" y="162515"/>
                  </a:lnTo>
                  <a:lnTo>
                    <a:pt x="338682" y="160285"/>
                  </a:lnTo>
                  <a:lnTo>
                    <a:pt x="335928" y="157688"/>
                  </a:lnTo>
                  <a:lnTo>
                    <a:pt x="324789" y="147064"/>
                  </a:lnTo>
                  <a:lnTo>
                    <a:pt x="291605" y="114936"/>
                  </a:lnTo>
                  <a:lnTo>
                    <a:pt x="291144" y="74749"/>
                  </a:lnTo>
                  <a:lnTo>
                    <a:pt x="322621" y="43242"/>
                  </a:lnTo>
                  <a:lnTo>
                    <a:pt x="354137" y="11766"/>
                  </a:lnTo>
                  <a:lnTo>
                    <a:pt x="382810" y="0"/>
                  </a:lnTo>
                  <a:lnTo>
                    <a:pt x="397556" y="3888"/>
                  </a:lnTo>
                  <a:lnTo>
                    <a:pt x="427358" y="36069"/>
                  </a:lnTo>
                  <a:lnTo>
                    <a:pt x="439779" y="77887"/>
                  </a:lnTo>
                  <a:lnTo>
                    <a:pt x="439797" y="93972"/>
                  </a:lnTo>
                  <a:lnTo>
                    <a:pt x="437950" y="109953"/>
                  </a:lnTo>
                  <a:lnTo>
                    <a:pt x="425112" y="154715"/>
                  </a:lnTo>
                  <a:lnTo>
                    <a:pt x="398083" y="208405"/>
                  </a:lnTo>
                  <a:lnTo>
                    <a:pt x="351051" y="273237"/>
                  </a:lnTo>
                  <a:lnTo>
                    <a:pt x="318024" y="309980"/>
                  </a:lnTo>
                  <a:lnTo>
                    <a:pt x="282197" y="343745"/>
                  </a:lnTo>
                  <a:lnTo>
                    <a:pt x="243475" y="374414"/>
                  </a:lnTo>
                  <a:lnTo>
                    <a:pt x="201765" y="401869"/>
                  </a:lnTo>
                  <a:lnTo>
                    <a:pt x="160520" y="422983"/>
                  </a:lnTo>
                  <a:lnTo>
                    <a:pt x="116260" y="436738"/>
                  </a:lnTo>
                  <a:lnTo>
                    <a:pt x="93057" y="439996"/>
                  </a:lnTo>
                  <a:lnTo>
                    <a:pt x="85297"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9" name="object 9"/>
            <p:cNvPicPr/>
            <p:nvPr/>
          </p:nvPicPr>
          <p:blipFill>
            <a:blip r:embed="rId2" cstate="print"/>
            <a:stretch>
              <a:fillRect/>
            </a:stretch>
          </p:blipFill>
          <p:spPr>
            <a:xfrm>
              <a:off x="8836357" y="4592235"/>
              <a:ext cx="247133" cy="245724"/>
            </a:xfrm>
            <a:prstGeom prst="rect">
              <a:avLst/>
            </a:prstGeom>
          </p:spPr>
        </p:pic>
        <p:sp>
          <p:nvSpPr>
            <p:cNvPr id="10" name="object 10"/>
            <p:cNvSpPr/>
            <p:nvPr/>
          </p:nvSpPr>
          <p:spPr>
            <a:xfrm>
              <a:off x="11088962" y="4568850"/>
              <a:ext cx="414020" cy="459105"/>
            </a:xfrm>
            <a:custGeom>
              <a:avLst/>
              <a:gdLst/>
              <a:ahLst/>
              <a:cxnLst/>
              <a:rect l="l" t="t" r="r" b="b"/>
              <a:pathLst>
                <a:path w="414020" h="459104">
                  <a:moveTo>
                    <a:pt x="140072" y="0"/>
                  </a:moveTo>
                  <a:lnTo>
                    <a:pt x="53987" y="94"/>
                  </a:lnTo>
                  <a:lnTo>
                    <a:pt x="15438"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2"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41" y="358366"/>
                  </a:moveTo>
                  <a:lnTo>
                    <a:pt x="286870" y="358366"/>
                  </a:lnTo>
                  <a:lnTo>
                    <a:pt x="329665" y="358380"/>
                  </a:lnTo>
                  <a:lnTo>
                    <a:pt x="354441"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1" y="174831"/>
                  </a:lnTo>
                  <a:lnTo>
                    <a:pt x="150621" y="198751"/>
                  </a:lnTo>
                  <a:lnTo>
                    <a:pt x="156229" y="203788"/>
                  </a:lnTo>
                  <a:lnTo>
                    <a:pt x="165063" y="317791"/>
                  </a:lnTo>
                  <a:lnTo>
                    <a:pt x="167253" y="331877"/>
                  </a:lnTo>
                  <a:lnTo>
                    <a:pt x="195648" y="357350"/>
                  </a:lnTo>
                  <a:lnTo>
                    <a:pt x="218811" y="358374"/>
                  </a:lnTo>
                  <a:lnTo>
                    <a:pt x="372459" y="358355"/>
                  </a:lnTo>
                  <a:lnTo>
                    <a:pt x="389549" y="355393"/>
                  </a:lnTo>
                  <a:lnTo>
                    <a:pt x="402614" y="347040"/>
                  </a:lnTo>
                  <a:lnTo>
                    <a:pt x="409039"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87" y="163282"/>
                  </a:lnTo>
                  <a:lnTo>
                    <a:pt x="408204" y="160440"/>
                  </a:lnTo>
                  <a:lnTo>
                    <a:pt x="399376"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87"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9" y="336994"/>
                  </a:lnTo>
                  <a:lnTo>
                    <a:pt x="410966" y="333981"/>
                  </a:lnTo>
                  <a:lnTo>
                    <a:pt x="413914" y="316901"/>
                  </a:lnTo>
                  <a:lnTo>
                    <a:pt x="413872" y="176800"/>
                  </a:lnTo>
                  <a:lnTo>
                    <a:pt x="413223" y="173607"/>
                  </a:lnTo>
                  <a:lnTo>
                    <a:pt x="409287" y="163282"/>
                  </a:lnTo>
                  <a:close/>
                </a:path>
                <a:path w="414020" h="459104">
                  <a:moveTo>
                    <a:pt x="350983" y="141817"/>
                  </a:moveTo>
                  <a:lnTo>
                    <a:pt x="284514" y="141828"/>
                  </a:lnTo>
                  <a:lnTo>
                    <a:pt x="355233" y="141828"/>
                  </a:lnTo>
                  <a:lnTo>
                    <a:pt x="350983"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1" name="object 11"/>
            <p:cNvSpPr/>
            <p:nvPr/>
          </p:nvSpPr>
          <p:spPr>
            <a:xfrm>
              <a:off x="11088854" y="4568850"/>
              <a:ext cx="414655" cy="459105"/>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5" y="15390"/>
                  </a:lnTo>
                  <a:lnTo>
                    <a:pt x="54095" y="94"/>
                  </a:lnTo>
                  <a:lnTo>
                    <a:pt x="97138" y="23"/>
                  </a:lnTo>
                  <a:lnTo>
                    <a:pt x="140180" y="0"/>
                  </a:lnTo>
                  <a:lnTo>
                    <a:pt x="183220" y="23"/>
                  </a:lnTo>
                  <a:lnTo>
                    <a:pt x="226257" y="94"/>
                  </a:lnTo>
                  <a:lnTo>
                    <a:pt x="264890" y="15506"/>
                  </a:lnTo>
                  <a:lnTo>
                    <a:pt x="280340" y="54186"/>
                  </a:lnTo>
                  <a:lnTo>
                    <a:pt x="280397" y="94970"/>
                  </a:lnTo>
                  <a:lnTo>
                    <a:pt x="280375" y="115361"/>
                  </a:lnTo>
                  <a:lnTo>
                    <a:pt x="280360" y="135755"/>
                  </a:lnTo>
                  <a:lnTo>
                    <a:pt x="280360" y="141566"/>
                  </a:lnTo>
                  <a:lnTo>
                    <a:pt x="282706" y="141671"/>
                  </a:lnTo>
                  <a:lnTo>
                    <a:pt x="284622" y="141828"/>
                  </a:lnTo>
                  <a:lnTo>
                    <a:pt x="286528" y="141828"/>
                  </a:lnTo>
                  <a:lnTo>
                    <a:pt x="308052" y="141827"/>
                  </a:lnTo>
                  <a:lnTo>
                    <a:pt x="329572" y="141813"/>
                  </a:lnTo>
                  <a:lnTo>
                    <a:pt x="351091" y="141817"/>
                  </a:lnTo>
                  <a:lnTo>
                    <a:pt x="399484" y="150466"/>
                  </a:lnTo>
                  <a:lnTo>
                    <a:pt x="414032" y="216807"/>
                  </a:lnTo>
                  <a:lnTo>
                    <a:pt x="414044" y="250174"/>
                  </a:lnTo>
                  <a:lnTo>
                    <a:pt x="414042" y="283539"/>
                  </a:lnTo>
                  <a:lnTo>
                    <a:pt x="411074" y="333981"/>
                  </a:lnTo>
                  <a:lnTo>
                    <a:pt x="372567" y="358355"/>
                  </a:lnTo>
                  <a:lnTo>
                    <a:pt x="329773" y="358380"/>
                  </a:lnTo>
                  <a:lnTo>
                    <a:pt x="308376"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25" y="160717"/>
                  </a:lnTo>
                  <a:lnTo>
                    <a:pt x="103319" y="153670"/>
                  </a:lnTo>
                  <a:lnTo>
                    <a:pt x="105005" y="149094"/>
                  </a:lnTo>
                  <a:lnTo>
                    <a:pt x="106659" y="144602"/>
                  </a:lnTo>
                  <a:lnTo>
                    <a:pt x="110010" y="142299"/>
                  </a:lnTo>
                  <a:lnTo>
                    <a:pt x="11473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2" name="object 12"/>
            <p:cNvSpPr/>
            <p:nvPr/>
          </p:nvSpPr>
          <p:spPr>
            <a:xfrm>
              <a:off x="11305860" y="4843728"/>
              <a:ext cx="144145" cy="25400"/>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3" name="object 13"/>
            <p:cNvSpPr/>
            <p:nvPr/>
          </p:nvSpPr>
          <p:spPr>
            <a:xfrm>
              <a:off x="11305860" y="4843708"/>
              <a:ext cx="144145" cy="25400"/>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4" name="object 14"/>
            <p:cNvSpPr/>
            <p:nvPr/>
          </p:nvSpPr>
          <p:spPr>
            <a:xfrm>
              <a:off x="11305946" y="4769229"/>
              <a:ext cx="84455" cy="24765"/>
            </a:xfrm>
            <a:custGeom>
              <a:avLst/>
              <a:gdLst/>
              <a:ahLst/>
              <a:cxnLst/>
              <a:rect l="l" t="t" r="r" b="b"/>
              <a:pathLst>
                <a:path w="84454" h="24764">
                  <a:moveTo>
                    <a:pt x="56974"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4"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5" name="object 15"/>
            <p:cNvSpPr/>
            <p:nvPr/>
          </p:nvSpPr>
          <p:spPr>
            <a:xfrm>
              <a:off x="11305946" y="4769202"/>
              <a:ext cx="84455" cy="25400"/>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5" y="0"/>
                  </a:lnTo>
                  <a:lnTo>
                    <a:pt x="56974" y="26"/>
                  </a:lnTo>
                  <a:lnTo>
                    <a:pt x="7190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6" name="object 16"/>
            <p:cNvSpPr/>
            <p:nvPr/>
          </p:nvSpPr>
          <p:spPr>
            <a:xfrm>
              <a:off x="7647961" y="4609948"/>
              <a:ext cx="540385" cy="377190"/>
            </a:xfrm>
            <a:custGeom>
              <a:avLst/>
              <a:gdLst/>
              <a:ahLst/>
              <a:cxnLst/>
              <a:rect l="l" t="t" r="r" b="b"/>
              <a:pathLst>
                <a:path w="540384"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4"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4"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4" h="377189">
                  <a:moveTo>
                    <a:pt x="540105" y="59757"/>
                  </a:moveTo>
                  <a:lnTo>
                    <a:pt x="513094" y="59757"/>
                  </a:lnTo>
                  <a:lnTo>
                    <a:pt x="513094" y="323299"/>
                  </a:lnTo>
                  <a:lnTo>
                    <a:pt x="540099" y="323299"/>
                  </a:lnTo>
                  <a:lnTo>
                    <a:pt x="540105" y="59757"/>
                  </a:lnTo>
                  <a:close/>
                </a:path>
                <a:path w="540384"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4"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7" name="object 17"/>
            <p:cNvSpPr/>
            <p:nvPr/>
          </p:nvSpPr>
          <p:spPr>
            <a:xfrm>
              <a:off x="12131156" y="4521446"/>
              <a:ext cx="461645" cy="466090"/>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9"/>
                  </a:lnTo>
                  <a:lnTo>
                    <a:pt x="196995" y="463416"/>
                  </a:lnTo>
                  <a:lnTo>
                    <a:pt x="242907" y="465627"/>
                  </a:lnTo>
                  <a:lnTo>
                    <a:pt x="286120" y="458550"/>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40"/>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19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5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08"/>
                  </a:lnTo>
                  <a:lnTo>
                    <a:pt x="257693" y="32502"/>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59" y="41617"/>
                  </a:lnTo>
                  <a:lnTo>
                    <a:pt x="155321"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18" name="object 18"/>
            <p:cNvPicPr/>
            <p:nvPr/>
          </p:nvPicPr>
          <p:blipFill>
            <a:blip r:embed="rId3" cstate="print"/>
            <a:stretch>
              <a:fillRect/>
            </a:stretch>
          </p:blipFill>
          <p:spPr>
            <a:xfrm>
              <a:off x="12440940" y="4825292"/>
              <a:ext cx="184423" cy="250421"/>
            </a:xfrm>
            <a:prstGeom prst="rect">
              <a:avLst/>
            </a:prstGeom>
          </p:spPr>
        </p:pic>
        <p:sp>
          <p:nvSpPr>
            <p:cNvPr id="19" name="object 19"/>
            <p:cNvSpPr/>
            <p:nvPr/>
          </p:nvSpPr>
          <p:spPr>
            <a:xfrm>
              <a:off x="9895831" y="4667276"/>
              <a:ext cx="565785" cy="403860"/>
            </a:xfrm>
            <a:custGeom>
              <a:avLst/>
              <a:gdLst/>
              <a:ahLst/>
              <a:cxnLst/>
              <a:rect l="l" t="t" r="r" b="b"/>
              <a:pathLst>
                <a:path w="565784"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4"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4"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4" h="403860">
                  <a:moveTo>
                    <a:pt x="565318" y="64081"/>
                  </a:moveTo>
                  <a:lnTo>
                    <a:pt x="537051" y="64081"/>
                  </a:lnTo>
                  <a:lnTo>
                    <a:pt x="537051" y="346711"/>
                  </a:lnTo>
                  <a:lnTo>
                    <a:pt x="565313" y="346711"/>
                  </a:lnTo>
                  <a:lnTo>
                    <a:pt x="565318" y="64081"/>
                  </a:lnTo>
                  <a:close/>
                </a:path>
                <a:path w="565784"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4"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20" name="object 20"/>
          <p:cNvSpPr txBox="1"/>
          <p:nvPr/>
        </p:nvSpPr>
        <p:spPr>
          <a:xfrm>
            <a:off x="6086361"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21" name="object 21"/>
          <p:cNvSpPr txBox="1"/>
          <p:nvPr/>
        </p:nvSpPr>
        <p:spPr>
          <a:xfrm>
            <a:off x="4794214"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dirty="0">
              <a:solidFill>
                <a:sysClr val="windowText" lastClr="000000"/>
              </a:solidFill>
              <a:latin typeface="Lato"/>
              <a:cs typeface="Lato"/>
            </a:endParaRPr>
          </a:p>
        </p:txBody>
      </p:sp>
      <p:sp>
        <p:nvSpPr>
          <p:cNvPr id="22" name="object 22"/>
          <p:cNvSpPr txBox="1"/>
          <p:nvPr/>
        </p:nvSpPr>
        <p:spPr>
          <a:xfrm>
            <a:off x="4719175" y="3239961"/>
            <a:ext cx="1361588"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lang="sv-SE" sz="1486" kern="0" spc="-6" dirty="0">
                <a:solidFill>
                  <a:sysClr val="windowText" lastClr="000000"/>
                </a:solidFill>
                <a:latin typeface="Chi"/>
                <a:cs typeface="Chi"/>
              </a:rPr>
              <a:t>-</a:t>
            </a:r>
            <a:endParaRPr sz="1486" kern="0" dirty="0">
              <a:solidFill>
                <a:sysClr val="windowText" lastClr="000000"/>
              </a:solidFill>
              <a:latin typeface="Chi"/>
              <a:cs typeface="Chi"/>
            </a:endParaRPr>
          </a:p>
        </p:txBody>
      </p:sp>
      <p:sp>
        <p:nvSpPr>
          <p:cNvPr id="23" name="object 23"/>
          <p:cNvSpPr txBox="1"/>
          <p:nvPr/>
        </p:nvSpPr>
        <p:spPr>
          <a:xfrm>
            <a:off x="4719175" y="3620935"/>
            <a:ext cx="2424367" cy="237985"/>
          </a:xfrm>
          <a:prstGeom prst="rect">
            <a:avLst/>
          </a:prstGeom>
        </p:spPr>
        <p:txBody>
          <a:bodyPr vert="horz" wrap="square" lIns="0" tIns="9242" rIns="0" bIns="0" rtlCol="0">
            <a:spAutoFit/>
          </a:bodyPr>
          <a:lstStyle/>
          <a:p>
            <a:pPr marL="7701" defTabSz="554492">
              <a:spcBef>
                <a:spcPts val="73"/>
              </a:spcBef>
              <a:tabLst>
                <a:tab pos="1192928" algn="l"/>
              </a:tabLst>
            </a:pPr>
            <a:r>
              <a:rPr sz="1182" b="1" kern="0" spc="-6" dirty="0">
                <a:solidFill>
                  <a:sysClr val="windowText" lastClr="000000"/>
                </a:solidFill>
                <a:latin typeface="Lato"/>
                <a:cs typeface="Lato"/>
              </a:rPr>
              <a:t>Ansvarsområde:</a:t>
            </a:r>
            <a:r>
              <a:rPr sz="1182" b="1" kern="0" dirty="0">
                <a:solidFill>
                  <a:sysClr val="windowText" lastClr="000000"/>
                </a:solidFill>
                <a:latin typeface="Lato"/>
                <a:cs typeface="Lato"/>
              </a:rPr>
              <a:t>	</a:t>
            </a:r>
            <a:r>
              <a:rPr sz="1486" kern="0" spc="-15" dirty="0">
                <a:solidFill>
                  <a:sysClr val="windowText" lastClr="000000"/>
                </a:solidFill>
                <a:latin typeface="Chi"/>
                <a:cs typeface="Chi"/>
              </a:rPr>
              <a:t>Pappa</a:t>
            </a:r>
            <a:r>
              <a:rPr sz="1486" kern="0" spc="-73" dirty="0">
                <a:solidFill>
                  <a:sysClr val="windowText" lastClr="000000"/>
                </a:solidFill>
                <a:latin typeface="Chi"/>
                <a:cs typeface="Chi"/>
              </a:rPr>
              <a:t> </a:t>
            </a:r>
            <a:r>
              <a:rPr sz="1486" kern="0" spc="-6" dirty="0">
                <a:solidFill>
                  <a:sysClr val="windowText" lastClr="000000"/>
                </a:solidFill>
                <a:latin typeface="Chi"/>
                <a:cs typeface="Chi"/>
              </a:rPr>
              <a:t>Peter</a:t>
            </a:r>
            <a:endParaRPr sz="1486" kern="0">
              <a:solidFill>
                <a:sysClr val="windowText" lastClr="000000"/>
              </a:solidFill>
              <a:latin typeface="Chi"/>
              <a:cs typeface="Chi"/>
            </a:endParaRPr>
          </a:p>
        </p:txBody>
      </p:sp>
      <p:sp>
        <p:nvSpPr>
          <p:cNvPr id="25" name="object 25"/>
          <p:cNvSpPr txBox="1"/>
          <p:nvPr/>
        </p:nvSpPr>
        <p:spPr>
          <a:xfrm>
            <a:off x="4735861" y="1053701"/>
            <a:ext cx="2062406" cy="307486"/>
          </a:xfrm>
          <a:prstGeom prst="rect">
            <a:avLst/>
          </a:prstGeom>
        </p:spPr>
        <p:txBody>
          <a:bodyPr vert="horz" wrap="square" lIns="0" tIns="8856" rIns="0" bIns="0" rtlCol="0">
            <a:spAutoFit/>
          </a:bodyPr>
          <a:lstStyle/>
          <a:p>
            <a:pPr marL="7701" defTabSz="554492">
              <a:spcBef>
                <a:spcPts val="69"/>
              </a:spcBef>
            </a:pPr>
            <a:r>
              <a:rPr lang="sv-SE" sz="1940" kern="0" spc="-21" dirty="0">
                <a:solidFill>
                  <a:sysClr val="windowText" lastClr="000000"/>
                </a:solidFill>
                <a:latin typeface="Chi"/>
                <a:cs typeface="Chi"/>
              </a:rPr>
              <a:t>Försäkringskassan</a:t>
            </a:r>
            <a:endParaRPr sz="1940" kern="0" dirty="0">
              <a:solidFill>
                <a:sysClr val="windowText" lastClr="000000"/>
              </a:solidFill>
              <a:latin typeface="Chi"/>
              <a:cs typeface="Chi"/>
            </a:endParaRPr>
          </a:p>
        </p:txBody>
      </p:sp>
      <p:sp>
        <p:nvSpPr>
          <p:cNvPr id="26" name="object 26"/>
          <p:cNvSpPr txBox="1"/>
          <p:nvPr/>
        </p:nvSpPr>
        <p:spPr>
          <a:xfrm>
            <a:off x="4778811" y="1773999"/>
            <a:ext cx="3143835" cy="363185"/>
          </a:xfrm>
          <a:prstGeom prst="rect">
            <a:avLst/>
          </a:prstGeom>
        </p:spPr>
        <p:txBody>
          <a:bodyPr vert="horz" wrap="square" lIns="0" tIns="133232" rIns="0" bIns="0" rtlCol="0">
            <a:spAutoFit/>
          </a:bodyPr>
          <a:lstStyle/>
          <a:p>
            <a:pPr marL="23104" defTabSz="554492">
              <a:spcBef>
                <a:spcPts val="1049"/>
              </a:spcBef>
              <a:tabLst>
                <a:tab pos="1316919" algn="l"/>
              </a:tabLst>
            </a:pPr>
            <a:r>
              <a:rPr sz="1182" b="1" kern="0" spc="-6" dirty="0">
                <a:solidFill>
                  <a:sysClr val="windowText" lastClr="000000"/>
                </a:solidFill>
                <a:latin typeface="Lato"/>
                <a:cs typeface="Lato"/>
              </a:rPr>
              <a:t>Kontaktuppgifter:</a:t>
            </a:r>
            <a:r>
              <a:rPr sz="1182" b="1" kern="0" dirty="0">
                <a:solidFill>
                  <a:sysClr val="windowText" lastClr="000000"/>
                </a:solidFill>
                <a:latin typeface="Lato"/>
                <a:cs typeface="Lato"/>
              </a:rPr>
              <a:t>	</a:t>
            </a:r>
            <a:r>
              <a:rPr lang="sv-SE" sz="2229" kern="0" baseline="-11337" dirty="0">
                <a:solidFill>
                  <a:sysClr val="windowText" lastClr="000000"/>
                </a:solidFill>
                <a:latin typeface="Chi"/>
                <a:cs typeface="Chi"/>
              </a:rPr>
              <a:t>stefan.abc.@</a:t>
            </a:r>
            <a:r>
              <a:rPr lang="sv-SE" sz="2229" kern="0" baseline="-11337" dirty="0" err="1">
                <a:solidFill>
                  <a:sysClr val="windowText" lastClr="000000"/>
                </a:solidFill>
                <a:latin typeface="Chi"/>
                <a:cs typeface="Chi"/>
              </a:rPr>
              <a:t>mail.com</a:t>
            </a:r>
            <a:endParaRPr sz="2229" kern="0" baseline="-11337" dirty="0">
              <a:solidFill>
                <a:sysClr val="windowText" lastClr="000000"/>
              </a:solidFill>
              <a:latin typeface="Chi"/>
              <a:cs typeface="Chi"/>
            </a:endParaRPr>
          </a:p>
        </p:txBody>
      </p:sp>
      <p:grpSp>
        <p:nvGrpSpPr>
          <p:cNvPr id="27" name="object 27"/>
          <p:cNvGrpSpPr/>
          <p:nvPr/>
        </p:nvGrpSpPr>
        <p:grpSpPr>
          <a:xfrm>
            <a:off x="5769280" y="2639897"/>
            <a:ext cx="760503" cy="673093"/>
            <a:chOff x="8415049" y="4329941"/>
            <a:chExt cx="1254125" cy="1109980"/>
          </a:xfrm>
        </p:grpSpPr>
        <p:sp>
          <p:nvSpPr>
            <p:cNvPr id="28" name="object 28"/>
            <p:cNvSpPr/>
            <p:nvPr/>
          </p:nvSpPr>
          <p:spPr>
            <a:xfrm>
              <a:off x="8420447" y="4335339"/>
              <a:ext cx="1243330" cy="925830"/>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29" name="object 29"/>
            <p:cNvSpPr/>
            <p:nvPr/>
          </p:nvSpPr>
          <p:spPr>
            <a:xfrm>
              <a:off x="8938324" y="5397442"/>
              <a:ext cx="63500" cy="42545"/>
            </a:xfrm>
            <a:custGeom>
              <a:avLst/>
              <a:gdLst/>
              <a:ahLst/>
              <a:cxnLst/>
              <a:rect l="l" t="t" r="r" b="b"/>
              <a:pathLst>
                <a:path w="63500" h="42545">
                  <a:moveTo>
                    <a:pt x="28041" y="9410"/>
                  </a:moveTo>
                  <a:lnTo>
                    <a:pt x="21767" y="0"/>
                  </a:lnTo>
                  <a:lnTo>
                    <a:pt x="6273" y="0"/>
                  </a:lnTo>
                  <a:lnTo>
                    <a:pt x="0" y="9410"/>
                  </a:lnTo>
                  <a:lnTo>
                    <a:pt x="0" y="32639"/>
                  </a:lnTo>
                  <a:lnTo>
                    <a:pt x="6273" y="42049"/>
                  </a:lnTo>
                  <a:lnTo>
                    <a:pt x="14020" y="42049"/>
                  </a:lnTo>
                  <a:lnTo>
                    <a:pt x="21767" y="42049"/>
                  </a:lnTo>
                  <a:lnTo>
                    <a:pt x="28041" y="32639"/>
                  </a:lnTo>
                  <a:lnTo>
                    <a:pt x="28041" y="9410"/>
                  </a:lnTo>
                  <a:close/>
                </a:path>
                <a:path w="63500" h="42545">
                  <a:moveTo>
                    <a:pt x="62992" y="9410"/>
                  </a:moveTo>
                  <a:lnTo>
                    <a:pt x="56718" y="0"/>
                  </a:lnTo>
                  <a:lnTo>
                    <a:pt x="41224" y="0"/>
                  </a:lnTo>
                  <a:lnTo>
                    <a:pt x="34950" y="9410"/>
                  </a:lnTo>
                  <a:lnTo>
                    <a:pt x="34950" y="32639"/>
                  </a:lnTo>
                  <a:lnTo>
                    <a:pt x="41224" y="42049"/>
                  </a:lnTo>
                  <a:lnTo>
                    <a:pt x="48971" y="42049"/>
                  </a:lnTo>
                  <a:lnTo>
                    <a:pt x="56718" y="42049"/>
                  </a:lnTo>
                  <a:lnTo>
                    <a:pt x="62992" y="32639"/>
                  </a:lnTo>
                  <a:lnTo>
                    <a:pt x="62992" y="9410"/>
                  </a:lnTo>
                  <a:close/>
                </a:path>
              </a:pathLst>
            </a:custGeom>
            <a:solidFill>
              <a:srgbClr val="000000"/>
            </a:solidFill>
          </p:spPr>
          <p:txBody>
            <a:bodyPr wrap="square" lIns="0" tIns="0" rIns="0" bIns="0" rtlCol="0"/>
            <a:lstStyle/>
            <a:p>
              <a:pPr defTabSz="554492"/>
              <a:endParaRPr sz="1092" kern="0">
                <a:solidFill>
                  <a:sysClr val="windowText" lastClr="000000"/>
                </a:solidFill>
              </a:endParaRPr>
            </a:p>
          </p:txBody>
        </p:sp>
      </p:grpSp>
      <p:sp>
        <p:nvSpPr>
          <p:cNvPr id="30" name="object 30"/>
          <p:cNvSpPr txBox="1"/>
          <p:nvPr/>
        </p:nvSpPr>
        <p:spPr>
          <a:xfrm>
            <a:off x="4712055" y="4422845"/>
            <a:ext cx="2644717" cy="270622"/>
          </a:xfrm>
          <a:prstGeom prst="rect">
            <a:avLst/>
          </a:prstGeom>
        </p:spPr>
        <p:txBody>
          <a:bodyPr vert="horz" wrap="square" lIns="0" tIns="9242" rIns="0" bIns="0" rtlCol="0">
            <a:spAutoFit/>
          </a:bodyPr>
          <a:lstStyle/>
          <a:p>
            <a:pPr marL="7701" defTabSz="554492">
              <a:spcBef>
                <a:spcPts val="73"/>
              </a:spcBef>
            </a:pPr>
            <a:r>
              <a:rPr lang="sv-SE" sz="1698" i="1" kern="0" spc="-85" dirty="0">
                <a:solidFill>
                  <a:sysClr val="windowText" lastClr="000000"/>
                </a:solidFill>
                <a:latin typeface="Chi"/>
              </a:rPr>
              <a:t>Skickar brev vid uppföljning, men</a:t>
            </a:r>
            <a:endParaRPr sz="1698" i="1" kern="0" spc="-85" dirty="0">
              <a:solidFill>
                <a:sysClr val="windowText" lastClr="000000"/>
              </a:solidFill>
              <a:latin typeface="Chi"/>
            </a:endParaRPr>
          </a:p>
        </p:txBody>
      </p:sp>
      <p:sp>
        <p:nvSpPr>
          <p:cNvPr id="31" name="object 31"/>
          <p:cNvSpPr txBox="1"/>
          <p:nvPr/>
        </p:nvSpPr>
        <p:spPr>
          <a:xfrm>
            <a:off x="4712054" y="4905412"/>
            <a:ext cx="2700843" cy="270622"/>
          </a:xfrm>
          <a:prstGeom prst="rect">
            <a:avLst/>
          </a:prstGeom>
        </p:spPr>
        <p:txBody>
          <a:bodyPr vert="horz" wrap="square" lIns="0" tIns="9242" rIns="0" bIns="0" rtlCol="0">
            <a:spAutoFit/>
          </a:bodyPr>
          <a:lstStyle>
            <a:defPPr>
              <a:defRPr kern="0"/>
            </a:defPPr>
            <a:lvl1pPr marL="12700">
              <a:lnSpc>
                <a:spcPct val="100000"/>
              </a:lnSpc>
              <a:spcBef>
                <a:spcPts val="120"/>
              </a:spcBef>
              <a:defRPr sz="2800" i="1" spc="-140">
                <a:latin typeface="Chi"/>
                <a:cs typeface="Chi"/>
              </a:defRPr>
            </a:lvl1pPr>
          </a:lstStyle>
          <a:p>
            <a:pPr marL="7701" defTabSz="554492">
              <a:spcBef>
                <a:spcPts val="73"/>
              </a:spcBef>
            </a:pPr>
            <a:r>
              <a:rPr lang="sv-SE" sz="1698" kern="0" spc="-85" dirty="0">
                <a:solidFill>
                  <a:sysClr val="windowText" lastClr="000000"/>
                </a:solidFill>
              </a:rPr>
              <a:t>ok att vi mailar för frågor</a:t>
            </a:r>
            <a:endParaRPr sz="1698" kern="0" spc="-85" dirty="0">
              <a:solidFill>
                <a:sysClr val="windowText" lastClr="000000"/>
              </a:solidFill>
            </a:endParaRPr>
          </a:p>
        </p:txBody>
      </p:sp>
      <p:grpSp>
        <p:nvGrpSpPr>
          <p:cNvPr id="34" name="object 34"/>
          <p:cNvGrpSpPr/>
          <p:nvPr/>
        </p:nvGrpSpPr>
        <p:grpSpPr>
          <a:xfrm>
            <a:off x="8166260" y="780036"/>
            <a:ext cx="3758615" cy="5297718"/>
            <a:chOff x="13466061" y="1286337"/>
            <a:chExt cx="6198235" cy="8736330"/>
          </a:xfrm>
        </p:grpSpPr>
        <p:sp>
          <p:nvSpPr>
            <p:cNvPr id="35" name="object 35"/>
            <p:cNvSpPr/>
            <p:nvPr/>
          </p:nvSpPr>
          <p:spPr>
            <a:xfrm>
              <a:off x="13466061" y="1286337"/>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0"/>
                  </a:lnTo>
                  <a:lnTo>
                    <a:pt x="264480" y="6028596"/>
                  </a:lnTo>
                  <a:lnTo>
                    <a:pt x="231937" y="6001746"/>
                  </a:lnTo>
                  <a:lnTo>
                    <a:pt x="205087" y="5969203"/>
                  </a:lnTo>
                  <a:lnTo>
                    <a:pt x="184814" y="5931852"/>
                  </a:lnTo>
                  <a:lnTo>
                    <a:pt x="172001" y="5890577"/>
                  </a:lnTo>
                  <a:lnTo>
                    <a:pt x="167534" y="5846261"/>
                  </a:lnTo>
                  <a:lnTo>
                    <a:pt x="172001" y="5801946"/>
                  </a:lnTo>
                  <a:lnTo>
                    <a:pt x="184814" y="5760671"/>
                  </a:lnTo>
                  <a:lnTo>
                    <a:pt x="205087" y="5723319"/>
                  </a:lnTo>
                  <a:lnTo>
                    <a:pt x="231937" y="5690776"/>
                  </a:lnTo>
                  <a:lnTo>
                    <a:pt x="264480" y="5663926"/>
                  </a:lnTo>
                  <a:lnTo>
                    <a:pt x="301832" y="5643653"/>
                  </a:lnTo>
                  <a:lnTo>
                    <a:pt x="343107" y="5630840"/>
                  </a:lnTo>
                  <a:lnTo>
                    <a:pt x="387422" y="5626373"/>
                  </a:lnTo>
                  <a:lnTo>
                    <a:pt x="6197758" y="5626373"/>
                  </a:lnTo>
                  <a:lnTo>
                    <a:pt x="6197758" y="2883011"/>
                  </a:lnTo>
                  <a:lnTo>
                    <a:pt x="387422" y="2883011"/>
                  </a:lnTo>
                  <a:lnTo>
                    <a:pt x="343107" y="2878543"/>
                  </a:lnTo>
                  <a:lnTo>
                    <a:pt x="301832" y="2865730"/>
                  </a:lnTo>
                  <a:lnTo>
                    <a:pt x="264480" y="2845455"/>
                  </a:lnTo>
                  <a:lnTo>
                    <a:pt x="231937" y="2818603"/>
                  </a:lnTo>
                  <a:lnTo>
                    <a:pt x="205087" y="2786060"/>
                  </a:lnTo>
                  <a:lnTo>
                    <a:pt x="184814" y="2748709"/>
                  </a:lnTo>
                  <a:lnTo>
                    <a:pt x="172001" y="2707435"/>
                  </a:lnTo>
                  <a:lnTo>
                    <a:pt x="167534" y="2663123"/>
                  </a:lnTo>
                  <a:lnTo>
                    <a:pt x="172001" y="2618804"/>
                  </a:lnTo>
                  <a:lnTo>
                    <a:pt x="184814" y="2577528"/>
                  </a:lnTo>
                  <a:lnTo>
                    <a:pt x="205087" y="2540176"/>
                  </a:lnTo>
                  <a:lnTo>
                    <a:pt x="231937" y="2507634"/>
                  </a:lnTo>
                  <a:lnTo>
                    <a:pt x="264480" y="2480785"/>
                  </a:lnTo>
                  <a:lnTo>
                    <a:pt x="301832" y="2460512"/>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3"/>
                  </a:lnTo>
                  <a:lnTo>
                    <a:pt x="510364" y="5663926"/>
                  </a:lnTo>
                  <a:lnTo>
                    <a:pt x="542907" y="5690776"/>
                  </a:lnTo>
                  <a:lnTo>
                    <a:pt x="569757" y="5723319"/>
                  </a:lnTo>
                  <a:lnTo>
                    <a:pt x="590031" y="5760671"/>
                  </a:lnTo>
                  <a:lnTo>
                    <a:pt x="602844" y="5801946"/>
                  </a:lnTo>
                  <a:lnTo>
                    <a:pt x="607311" y="5846261"/>
                  </a:lnTo>
                  <a:lnTo>
                    <a:pt x="602844" y="5890577"/>
                  </a:lnTo>
                  <a:lnTo>
                    <a:pt x="590031" y="5931852"/>
                  </a:lnTo>
                  <a:lnTo>
                    <a:pt x="569757" y="5969203"/>
                  </a:lnTo>
                  <a:lnTo>
                    <a:pt x="542907" y="6001746"/>
                  </a:lnTo>
                  <a:lnTo>
                    <a:pt x="510364" y="6028596"/>
                  </a:lnTo>
                  <a:lnTo>
                    <a:pt x="473013" y="6048870"/>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2"/>
                  </a:lnTo>
                  <a:lnTo>
                    <a:pt x="510364" y="2480785"/>
                  </a:lnTo>
                  <a:lnTo>
                    <a:pt x="542907" y="2507634"/>
                  </a:lnTo>
                  <a:lnTo>
                    <a:pt x="569757" y="2540176"/>
                  </a:lnTo>
                  <a:lnTo>
                    <a:pt x="590031" y="2577528"/>
                  </a:lnTo>
                  <a:lnTo>
                    <a:pt x="602844" y="2618804"/>
                  </a:lnTo>
                  <a:lnTo>
                    <a:pt x="607311" y="2663123"/>
                  </a:lnTo>
                  <a:lnTo>
                    <a:pt x="602844" y="2707435"/>
                  </a:lnTo>
                  <a:lnTo>
                    <a:pt x="590031" y="2748709"/>
                  </a:lnTo>
                  <a:lnTo>
                    <a:pt x="569757" y="2786060"/>
                  </a:lnTo>
                  <a:lnTo>
                    <a:pt x="542907" y="2818603"/>
                  </a:lnTo>
                  <a:lnTo>
                    <a:pt x="510364" y="2845455"/>
                  </a:lnTo>
                  <a:lnTo>
                    <a:pt x="473013" y="2865730"/>
                  </a:lnTo>
                  <a:lnTo>
                    <a:pt x="431738" y="2878543"/>
                  </a:lnTo>
                  <a:lnTo>
                    <a:pt x="387422" y="2883011"/>
                  </a:lnTo>
                  <a:lnTo>
                    <a:pt x="6197758" y="2883011"/>
                  </a:lnTo>
                  <a:lnTo>
                    <a:pt x="6197758" y="2443234"/>
                  </a:lnTo>
                  <a:close/>
                </a:path>
              </a:pathLst>
            </a:custGeom>
            <a:solidFill>
              <a:srgbClr val="9DD2C9"/>
            </a:solidFill>
          </p:spPr>
          <p:txBody>
            <a:bodyPr wrap="square" lIns="0" tIns="0" rIns="0" bIns="0" rtlCol="0"/>
            <a:lstStyle/>
            <a:p>
              <a:pPr defTabSz="554492"/>
              <a:endParaRPr sz="1092" kern="0">
                <a:solidFill>
                  <a:sysClr val="windowText" lastClr="000000"/>
                </a:solidFill>
              </a:endParaRPr>
            </a:p>
          </p:txBody>
        </p:sp>
        <p:sp>
          <p:nvSpPr>
            <p:cNvPr id="36" name="object 36"/>
            <p:cNvSpPr/>
            <p:nvPr/>
          </p:nvSpPr>
          <p:spPr>
            <a:xfrm>
              <a:off x="14261850" y="940048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7" name="object 37"/>
            <p:cNvSpPr/>
            <p:nvPr/>
          </p:nvSpPr>
          <p:spPr>
            <a:xfrm>
              <a:off x="14261850" y="858375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8" name="object 38"/>
            <p:cNvSpPr/>
            <p:nvPr/>
          </p:nvSpPr>
          <p:spPr>
            <a:xfrm>
              <a:off x="14307157" y="776702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9" name="object 39"/>
            <p:cNvSpPr/>
            <p:nvPr/>
          </p:nvSpPr>
          <p:spPr>
            <a:xfrm>
              <a:off x="14261850" y="238498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40" name="object 40"/>
            <p:cNvSpPr/>
            <p:nvPr/>
          </p:nvSpPr>
          <p:spPr>
            <a:xfrm>
              <a:off x="15334875" y="4577776"/>
              <a:ext cx="440055" cy="441325"/>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0" y="187056"/>
                  </a:lnTo>
                  <a:lnTo>
                    <a:pt x="334409" y="172861"/>
                  </a:lnTo>
                  <a:lnTo>
                    <a:pt x="337689" y="165761"/>
                  </a:lnTo>
                  <a:lnTo>
                    <a:pt x="339260" y="162515"/>
                  </a:lnTo>
                  <a:lnTo>
                    <a:pt x="338673" y="160285"/>
                  </a:lnTo>
                  <a:lnTo>
                    <a:pt x="335930" y="157688"/>
                  </a:lnTo>
                  <a:lnTo>
                    <a:pt x="324786" y="147064"/>
                  </a:lnTo>
                  <a:lnTo>
                    <a:pt x="291607" y="114936"/>
                  </a:lnTo>
                  <a:lnTo>
                    <a:pt x="291146" y="74749"/>
                  </a:lnTo>
                  <a:lnTo>
                    <a:pt x="322623" y="43242"/>
                  </a:lnTo>
                  <a:lnTo>
                    <a:pt x="354139" y="11766"/>
                  </a:lnTo>
                  <a:lnTo>
                    <a:pt x="382812" y="0"/>
                  </a:lnTo>
                  <a:lnTo>
                    <a:pt x="397557" y="3888"/>
                  </a:lnTo>
                  <a:lnTo>
                    <a:pt x="427355"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41" name="object 41"/>
            <p:cNvPicPr/>
            <p:nvPr/>
          </p:nvPicPr>
          <p:blipFill>
            <a:blip r:embed="rId4" cstate="print"/>
            <a:stretch>
              <a:fillRect/>
            </a:stretch>
          </p:blipFill>
          <p:spPr>
            <a:xfrm>
              <a:off x="15349248" y="4592235"/>
              <a:ext cx="247133" cy="245724"/>
            </a:xfrm>
            <a:prstGeom prst="rect">
              <a:avLst/>
            </a:prstGeom>
          </p:spPr>
        </p:pic>
        <p:sp>
          <p:nvSpPr>
            <p:cNvPr id="42" name="object 42"/>
            <p:cNvSpPr/>
            <p:nvPr/>
          </p:nvSpPr>
          <p:spPr>
            <a:xfrm>
              <a:off x="17601856" y="4568849"/>
              <a:ext cx="414020" cy="459105"/>
            </a:xfrm>
            <a:custGeom>
              <a:avLst/>
              <a:gdLst/>
              <a:ahLst/>
              <a:cxnLst/>
              <a:rect l="l" t="t" r="r" b="b"/>
              <a:pathLst>
                <a:path w="414019" h="459104">
                  <a:moveTo>
                    <a:pt x="140069" y="0"/>
                  </a:moveTo>
                  <a:lnTo>
                    <a:pt x="53987" y="94"/>
                  </a:lnTo>
                  <a:lnTo>
                    <a:pt x="15434"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38" y="21653"/>
                  </a:lnTo>
                  <a:lnTo>
                    <a:pt x="264781" y="15506"/>
                  </a:lnTo>
                  <a:lnTo>
                    <a:pt x="247684" y="4200"/>
                  </a:lnTo>
                  <a:lnTo>
                    <a:pt x="226150" y="94"/>
                  </a:lnTo>
                  <a:lnTo>
                    <a:pt x="140069" y="0"/>
                  </a:lnTo>
                  <a:close/>
                </a:path>
                <a:path w="414019"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19" h="459104">
                  <a:moveTo>
                    <a:pt x="354432" y="358366"/>
                  </a:moveTo>
                  <a:lnTo>
                    <a:pt x="286870" y="358366"/>
                  </a:lnTo>
                  <a:lnTo>
                    <a:pt x="329660" y="358380"/>
                  </a:lnTo>
                  <a:lnTo>
                    <a:pt x="354432" y="358366"/>
                  </a:lnTo>
                  <a:close/>
                </a:path>
                <a:path w="414019" h="459104">
                  <a:moveTo>
                    <a:pt x="268838" y="21653"/>
                  </a:moveTo>
                  <a:lnTo>
                    <a:pt x="140126" y="21653"/>
                  </a:lnTo>
                  <a:lnTo>
                    <a:pt x="228422" y="21748"/>
                  </a:lnTo>
                  <a:lnTo>
                    <a:pt x="239227" y="23809"/>
                  </a:lnTo>
                  <a:lnTo>
                    <a:pt x="248616" y="29390"/>
                  </a:lnTo>
                  <a:lnTo>
                    <a:pt x="255314" y="37655"/>
                  </a:lnTo>
                  <a:lnTo>
                    <a:pt x="258044" y="47768"/>
                  </a:lnTo>
                  <a:lnTo>
                    <a:pt x="258487" y="71089"/>
                  </a:lnTo>
                  <a:lnTo>
                    <a:pt x="258424" y="118057"/>
                  </a:lnTo>
                  <a:lnTo>
                    <a:pt x="258337" y="141838"/>
                  </a:lnTo>
                  <a:lnTo>
                    <a:pt x="116436" y="141859"/>
                  </a:lnTo>
                  <a:lnTo>
                    <a:pt x="109902" y="142299"/>
                  </a:lnTo>
                  <a:lnTo>
                    <a:pt x="106551" y="144602"/>
                  </a:lnTo>
                  <a:lnTo>
                    <a:pt x="103211" y="153670"/>
                  </a:lnTo>
                  <a:lnTo>
                    <a:pt x="104572" y="157597"/>
                  </a:lnTo>
                  <a:lnTo>
                    <a:pt x="123721" y="174831"/>
                  </a:lnTo>
                  <a:lnTo>
                    <a:pt x="150621" y="198751"/>
                  </a:lnTo>
                  <a:lnTo>
                    <a:pt x="156229" y="203788"/>
                  </a:lnTo>
                  <a:lnTo>
                    <a:pt x="165063" y="317791"/>
                  </a:lnTo>
                  <a:lnTo>
                    <a:pt x="167249" y="331877"/>
                  </a:lnTo>
                  <a:lnTo>
                    <a:pt x="195648" y="357350"/>
                  </a:lnTo>
                  <a:lnTo>
                    <a:pt x="218811" y="358374"/>
                  </a:lnTo>
                  <a:lnTo>
                    <a:pt x="372449" y="358355"/>
                  </a:lnTo>
                  <a:lnTo>
                    <a:pt x="389543" y="355393"/>
                  </a:lnTo>
                  <a:lnTo>
                    <a:pt x="402609" y="347040"/>
                  </a:lnTo>
                  <a:lnTo>
                    <a:pt x="409034" y="336994"/>
                  </a:lnTo>
                  <a:lnTo>
                    <a:pt x="207040" y="336994"/>
                  </a:lnTo>
                  <a:lnTo>
                    <a:pt x="198020" y="335690"/>
                  </a:lnTo>
                  <a:lnTo>
                    <a:pt x="191570" y="331797"/>
                  </a:lnTo>
                  <a:lnTo>
                    <a:pt x="187695"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87" y="163282"/>
                  </a:lnTo>
                  <a:lnTo>
                    <a:pt x="408204" y="160440"/>
                  </a:lnTo>
                  <a:lnTo>
                    <a:pt x="399376" y="150466"/>
                  </a:lnTo>
                  <a:lnTo>
                    <a:pt x="387291" y="144128"/>
                  </a:lnTo>
                  <a:lnTo>
                    <a:pt x="372501" y="141870"/>
                  </a:lnTo>
                  <a:lnTo>
                    <a:pt x="284389" y="141817"/>
                  </a:lnTo>
                  <a:lnTo>
                    <a:pt x="282598" y="141671"/>
                  </a:lnTo>
                  <a:lnTo>
                    <a:pt x="280253" y="141566"/>
                  </a:lnTo>
                  <a:lnTo>
                    <a:pt x="280135" y="53736"/>
                  </a:lnTo>
                  <a:lnTo>
                    <a:pt x="276080" y="32628"/>
                  </a:lnTo>
                  <a:lnTo>
                    <a:pt x="268838" y="21653"/>
                  </a:lnTo>
                  <a:close/>
                </a:path>
                <a:path w="414019" h="459104">
                  <a:moveTo>
                    <a:pt x="409287"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4" y="336994"/>
                  </a:lnTo>
                  <a:lnTo>
                    <a:pt x="410961" y="333981"/>
                  </a:lnTo>
                  <a:lnTo>
                    <a:pt x="413914" y="316901"/>
                  </a:lnTo>
                  <a:lnTo>
                    <a:pt x="413872" y="176800"/>
                  </a:lnTo>
                  <a:lnTo>
                    <a:pt x="413223" y="173607"/>
                  </a:lnTo>
                  <a:lnTo>
                    <a:pt x="409287" y="163282"/>
                  </a:lnTo>
                  <a:close/>
                </a:path>
                <a:path w="414019" h="459104">
                  <a:moveTo>
                    <a:pt x="350983" y="141817"/>
                  </a:moveTo>
                  <a:lnTo>
                    <a:pt x="284514" y="141828"/>
                  </a:lnTo>
                  <a:lnTo>
                    <a:pt x="355233" y="141828"/>
                  </a:lnTo>
                  <a:lnTo>
                    <a:pt x="350983"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3" name="object 43"/>
            <p:cNvSpPr/>
            <p:nvPr/>
          </p:nvSpPr>
          <p:spPr>
            <a:xfrm>
              <a:off x="17601748" y="4568849"/>
              <a:ext cx="414655" cy="459105"/>
            </a:xfrm>
            <a:custGeom>
              <a:avLst/>
              <a:gdLst/>
              <a:ahLst/>
              <a:cxnLst/>
              <a:rect l="l" t="t" r="r" b="b"/>
              <a:pathLst>
                <a:path w="414655"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1" y="15390"/>
                  </a:lnTo>
                  <a:lnTo>
                    <a:pt x="54095" y="94"/>
                  </a:lnTo>
                  <a:lnTo>
                    <a:pt x="97137" y="23"/>
                  </a:lnTo>
                  <a:lnTo>
                    <a:pt x="140176" y="0"/>
                  </a:lnTo>
                  <a:lnTo>
                    <a:pt x="183216" y="23"/>
                  </a:lnTo>
                  <a:lnTo>
                    <a:pt x="226257" y="94"/>
                  </a:lnTo>
                  <a:lnTo>
                    <a:pt x="264888" y="15506"/>
                  </a:lnTo>
                  <a:lnTo>
                    <a:pt x="280329" y="54186"/>
                  </a:lnTo>
                  <a:lnTo>
                    <a:pt x="280396" y="94970"/>
                  </a:lnTo>
                  <a:lnTo>
                    <a:pt x="280375" y="115361"/>
                  </a:lnTo>
                  <a:lnTo>
                    <a:pt x="280360" y="135755"/>
                  </a:lnTo>
                  <a:lnTo>
                    <a:pt x="280360" y="141566"/>
                  </a:lnTo>
                  <a:lnTo>
                    <a:pt x="282706" y="141671"/>
                  </a:lnTo>
                  <a:lnTo>
                    <a:pt x="284622" y="141828"/>
                  </a:lnTo>
                  <a:lnTo>
                    <a:pt x="286528" y="141828"/>
                  </a:lnTo>
                  <a:lnTo>
                    <a:pt x="308052" y="141827"/>
                  </a:lnTo>
                  <a:lnTo>
                    <a:pt x="329572" y="141813"/>
                  </a:lnTo>
                  <a:lnTo>
                    <a:pt x="351091" y="141817"/>
                  </a:lnTo>
                  <a:lnTo>
                    <a:pt x="399484" y="150466"/>
                  </a:lnTo>
                  <a:lnTo>
                    <a:pt x="414032" y="216807"/>
                  </a:lnTo>
                  <a:lnTo>
                    <a:pt x="414044" y="250174"/>
                  </a:lnTo>
                  <a:lnTo>
                    <a:pt x="414042" y="283539"/>
                  </a:lnTo>
                  <a:lnTo>
                    <a:pt x="411069" y="333981"/>
                  </a:lnTo>
                  <a:lnTo>
                    <a:pt x="372557" y="358355"/>
                  </a:lnTo>
                  <a:lnTo>
                    <a:pt x="329767" y="358380"/>
                  </a:lnTo>
                  <a:lnTo>
                    <a:pt x="308372" y="358371"/>
                  </a:lnTo>
                  <a:lnTo>
                    <a:pt x="286978" y="358366"/>
                  </a:lnTo>
                  <a:lnTo>
                    <a:pt x="280350" y="358366"/>
                  </a:lnTo>
                  <a:close/>
                </a:path>
                <a:path w="414655" h="459104">
                  <a:moveTo>
                    <a:pt x="258445" y="141838"/>
                  </a:moveTo>
                  <a:lnTo>
                    <a:pt x="258532" y="118057"/>
                  </a:lnTo>
                  <a:lnTo>
                    <a:pt x="258652" y="94497"/>
                  </a:lnTo>
                  <a:lnTo>
                    <a:pt x="258595" y="71089"/>
                  </a:lnTo>
                  <a:lnTo>
                    <a:pt x="248724" y="29390"/>
                  </a:lnTo>
                  <a:lnTo>
                    <a:pt x="184381" y="21670"/>
                  </a:lnTo>
                  <a:lnTo>
                    <a:pt x="140234" y="21653"/>
                  </a:lnTo>
                  <a:lnTo>
                    <a:pt x="96087" y="21668"/>
                  </a:lnTo>
                  <a:lnTo>
                    <a:pt x="51938" y="21685"/>
                  </a:lnTo>
                  <a:lnTo>
                    <a:pt x="45279" y="21685"/>
                  </a:lnTo>
                  <a:lnTo>
                    <a:pt x="21363" y="56532"/>
                  </a:lnTo>
                  <a:lnTo>
                    <a:pt x="21405" y="112083"/>
                  </a:lnTo>
                  <a:lnTo>
                    <a:pt x="21422" y="167636"/>
                  </a:lnTo>
                  <a:lnTo>
                    <a:pt x="21424" y="223189"/>
                  </a:lnTo>
                  <a:lnTo>
                    <a:pt x="21419"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58366"/>
                  </a:lnTo>
                  <a:lnTo>
                    <a:pt x="253052" y="358366"/>
                  </a:lnTo>
                  <a:lnTo>
                    <a:pt x="241673" y="358374"/>
                  </a:lnTo>
                  <a:lnTo>
                    <a:pt x="230295" y="358384"/>
                  </a:lnTo>
                  <a:lnTo>
                    <a:pt x="218919" y="358374"/>
                  </a:lnTo>
                  <a:lnTo>
                    <a:pt x="173474" y="343527"/>
                  </a:lnTo>
                  <a:lnTo>
                    <a:pt x="165129" y="292339"/>
                  </a:lnTo>
                  <a:lnTo>
                    <a:pt x="165126" y="266887"/>
                  </a:lnTo>
                  <a:lnTo>
                    <a:pt x="165103" y="241435"/>
                  </a:lnTo>
                  <a:lnTo>
                    <a:pt x="156337" y="203788"/>
                  </a:lnTo>
                  <a:lnTo>
                    <a:pt x="145077" y="193760"/>
                  </a:lnTo>
                  <a:lnTo>
                    <a:pt x="139433" y="188758"/>
                  </a:lnTo>
                  <a:lnTo>
                    <a:pt x="108125" y="160717"/>
                  </a:lnTo>
                  <a:lnTo>
                    <a:pt x="103319" y="153670"/>
                  </a:lnTo>
                  <a:lnTo>
                    <a:pt x="105005" y="149094"/>
                  </a:lnTo>
                  <a:lnTo>
                    <a:pt x="106659" y="144602"/>
                  </a:lnTo>
                  <a:lnTo>
                    <a:pt x="110010" y="142299"/>
                  </a:lnTo>
                  <a:lnTo>
                    <a:pt x="114732" y="141985"/>
                  </a:lnTo>
                  <a:lnTo>
                    <a:pt x="116543" y="141859"/>
                  </a:lnTo>
                  <a:lnTo>
                    <a:pt x="118355" y="141849"/>
                  </a:lnTo>
                  <a:lnTo>
                    <a:pt x="120177" y="141849"/>
                  </a:lnTo>
                  <a:lnTo>
                    <a:pt x="153068" y="141843"/>
                  </a:lnTo>
                  <a:lnTo>
                    <a:pt x="185960" y="141839"/>
                  </a:lnTo>
                  <a:lnTo>
                    <a:pt x="218853" y="141838"/>
                  </a:lnTo>
                  <a:lnTo>
                    <a:pt x="251744" y="141838"/>
                  </a:lnTo>
                  <a:lnTo>
                    <a:pt x="258445" y="141838"/>
                  </a:lnTo>
                  <a:close/>
                </a:path>
                <a:path w="414655"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77"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4" name="object 44"/>
            <p:cNvSpPr/>
            <p:nvPr/>
          </p:nvSpPr>
          <p:spPr>
            <a:xfrm>
              <a:off x="17818754" y="4843726"/>
              <a:ext cx="144145" cy="25400"/>
            </a:xfrm>
            <a:custGeom>
              <a:avLst/>
              <a:gdLst/>
              <a:ahLst/>
              <a:cxnLst/>
              <a:rect l="l" t="t" r="r" b="b"/>
              <a:pathLst>
                <a:path w="144144"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5" name="object 45"/>
            <p:cNvSpPr/>
            <p:nvPr/>
          </p:nvSpPr>
          <p:spPr>
            <a:xfrm>
              <a:off x="17818754" y="4843707"/>
              <a:ext cx="144145" cy="25400"/>
            </a:xfrm>
            <a:custGeom>
              <a:avLst/>
              <a:gdLst/>
              <a:ahLst/>
              <a:cxnLst/>
              <a:rect l="l" t="t" r="r" b="b"/>
              <a:pathLst>
                <a:path w="144144"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6" name="object 46"/>
            <p:cNvSpPr/>
            <p:nvPr/>
          </p:nvSpPr>
          <p:spPr>
            <a:xfrm>
              <a:off x="17818839" y="4769229"/>
              <a:ext cx="84455" cy="24765"/>
            </a:xfrm>
            <a:custGeom>
              <a:avLst/>
              <a:gdLst/>
              <a:ahLst/>
              <a:cxnLst/>
              <a:rect l="l" t="t" r="r" b="b"/>
              <a:pathLst>
                <a:path w="84455"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7" name="object 47"/>
            <p:cNvSpPr/>
            <p:nvPr/>
          </p:nvSpPr>
          <p:spPr>
            <a:xfrm>
              <a:off x="17818839" y="4769202"/>
              <a:ext cx="84455" cy="25400"/>
            </a:xfrm>
            <a:custGeom>
              <a:avLst/>
              <a:gdLst/>
              <a:ahLst/>
              <a:cxnLst/>
              <a:rect l="l" t="t" r="r" b="b"/>
              <a:pathLst>
                <a:path w="84455"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8" name="object 48"/>
            <p:cNvSpPr/>
            <p:nvPr/>
          </p:nvSpPr>
          <p:spPr>
            <a:xfrm>
              <a:off x="14160853" y="4609948"/>
              <a:ext cx="540385" cy="377190"/>
            </a:xfrm>
            <a:custGeom>
              <a:avLst/>
              <a:gdLst/>
              <a:ahLst/>
              <a:cxnLst/>
              <a:rect l="l" t="t" r="r" b="b"/>
              <a:pathLst>
                <a:path w="540384"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7"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4"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4" h="377189">
                  <a:moveTo>
                    <a:pt x="73687" y="59757"/>
                  </a:moveTo>
                  <a:lnTo>
                    <a:pt x="33402" y="59757"/>
                  </a:lnTo>
                  <a:lnTo>
                    <a:pt x="174088" y="192255"/>
                  </a:lnTo>
                  <a:lnTo>
                    <a:pt x="33402" y="323299"/>
                  </a:lnTo>
                  <a:lnTo>
                    <a:pt x="65269" y="323299"/>
                  </a:lnTo>
                  <a:lnTo>
                    <a:pt x="186800" y="210171"/>
                  </a:lnTo>
                  <a:lnTo>
                    <a:pt x="233431" y="210171"/>
                  </a:lnTo>
                  <a:lnTo>
                    <a:pt x="73687" y="59757"/>
                  </a:lnTo>
                  <a:close/>
                </a:path>
                <a:path w="540384" h="377189">
                  <a:moveTo>
                    <a:pt x="540105" y="59757"/>
                  </a:moveTo>
                  <a:lnTo>
                    <a:pt x="513094" y="59757"/>
                  </a:lnTo>
                  <a:lnTo>
                    <a:pt x="513094" y="323299"/>
                  </a:lnTo>
                  <a:lnTo>
                    <a:pt x="540099" y="323299"/>
                  </a:lnTo>
                  <a:lnTo>
                    <a:pt x="540105" y="59757"/>
                  </a:lnTo>
                  <a:close/>
                </a:path>
                <a:path w="540384" h="377189">
                  <a:moveTo>
                    <a:pt x="233431" y="210171"/>
                  </a:moveTo>
                  <a:lnTo>
                    <a:pt x="186800" y="210171"/>
                  </a:lnTo>
                  <a:lnTo>
                    <a:pt x="231019" y="251898"/>
                  </a:lnTo>
                  <a:lnTo>
                    <a:pt x="250100" y="264939"/>
                  </a:lnTo>
                  <a:lnTo>
                    <a:pt x="270028" y="269302"/>
                  </a:lnTo>
                  <a:lnTo>
                    <a:pt x="289956" y="264980"/>
                  </a:lnTo>
                  <a:lnTo>
                    <a:pt x="309037" y="251971"/>
                  </a:lnTo>
                  <a:lnTo>
                    <a:pt x="321154" y="240539"/>
                  </a:lnTo>
                  <a:lnTo>
                    <a:pt x="270074" y="240539"/>
                  </a:lnTo>
                  <a:lnTo>
                    <a:pt x="264751" y="238806"/>
                  </a:lnTo>
                  <a:lnTo>
                    <a:pt x="258218" y="233511"/>
                  </a:lnTo>
                  <a:lnTo>
                    <a:pt x="233431" y="210171"/>
                  </a:lnTo>
                  <a:close/>
                </a:path>
                <a:path w="540384" h="377189">
                  <a:moveTo>
                    <a:pt x="539166" y="29276"/>
                  </a:moveTo>
                  <a:lnTo>
                    <a:pt x="496634" y="29276"/>
                  </a:lnTo>
                  <a:lnTo>
                    <a:pt x="498728" y="31402"/>
                  </a:lnTo>
                  <a:lnTo>
                    <a:pt x="496696" y="32616"/>
                  </a:lnTo>
                  <a:lnTo>
                    <a:pt x="494351" y="33506"/>
                  </a:lnTo>
                  <a:lnTo>
                    <a:pt x="281809" y="233574"/>
                  </a:lnTo>
                  <a:lnTo>
                    <a:pt x="275402" y="238774"/>
                  </a:lnTo>
                  <a:lnTo>
                    <a:pt x="270074"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9" name="object 49"/>
            <p:cNvSpPr/>
            <p:nvPr/>
          </p:nvSpPr>
          <p:spPr>
            <a:xfrm>
              <a:off x="18644046" y="4521445"/>
              <a:ext cx="461645" cy="466090"/>
            </a:xfrm>
            <a:custGeom>
              <a:avLst/>
              <a:gdLst/>
              <a:ahLst/>
              <a:cxnLst/>
              <a:rect l="l" t="t" r="r" b="b"/>
              <a:pathLst>
                <a:path w="461644"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4" y="285823"/>
                  </a:lnTo>
                  <a:lnTo>
                    <a:pt x="23604" y="247572"/>
                  </a:lnTo>
                  <a:lnTo>
                    <a:pt x="23520" y="246650"/>
                  </a:lnTo>
                  <a:lnTo>
                    <a:pt x="23824" y="246263"/>
                  </a:lnTo>
                  <a:lnTo>
                    <a:pt x="24128" y="245519"/>
                  </a:lnTo>
                  <a:lnTo>
                    <a:pt x="352980" y="245519"/>
                  </a:lnTo>
                  <a:lnTo>
                    <a:pt x="353018" y="244996"/>
                  </a:lnTo>
                  <a:lnTo>
                    <a:pt x="461252" y="244996"/>
                  </a:lnTo>
                  <a:lnTo>
                    <a:pt x="461557" y="221028"/>
                  </a:lnTo>
                  <a:lnTo>
                    <a:pt x="243022" y="221028"/>
                  </a:lnTo>
                  <a:lnTo>
                    <a:pt x="23437" y="221007"/>
                  </a:lnTo>
                  <a:lnTo>
                    <a:pt x="25595" y="200944"/>
                  </a:lnTo>
                  <a:lnTo>
                    <a:pt x="35243" y="162783"/>
                  </a:lnTo>
                  <a:lnTo>
                    <a:pt x="401436" y="140112"/>
                  </a:lnTo>
                  <a:lnTo>
                    <a:pt x="442581" y="139983"/>
                  </a:lnTo>
                  <a:lnTo>
                    <a:pt x="438893" y="130014"/>
                  </a:lnTo>
                  <a:lnTo>
                    <a:pt x="430500" y="116371"/>
                  </a:lnTo>
                  <a:lnTo>
                    <a:pt x="33871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4" h="466089">
                  <a:moveTo>
                    <a:pt x="243137" y="350783"/>
                  </a:moveTo>
                  <a:lnTo>
                    <a:pt x="218415" y="350783"/>
                  </a:lnTo>
                  <a:lnTo>
                    <a:pt x="218415" y="441346"/>
                  </a:lnTo>
                  <a:lnTo>
                    <a:pt x="286120" y="441346"/>
                  </a:lnTo>
                  <a:lnTo>
                    <a:pt x="286120" y="441063"/>
                  </a:lnTo>
                  <a:lnTo>
                    <a:pt x="243137" y="441063"/>
                  </a:lnTo>
                  <a:lnTo>
                    <a:pt x="243137" y="350783"/>
                  </a:lnTo>
                  <a:close/>
                </a:path>
                <a:path w="461644" h="466089">
                  <a:moveTo>
                    <a:pt x="286120" y="405022"/>
                  </a:moveTo>
                  <a:lnTo>
                    <a:pt x="277018" y="416505"/>
                  </a:lnTo>
                  <a:lnTo>
                    <a:pt x="267243" y="426702"/>
                  </a:lnTo>
                  <a:lnTo>
                    <a:pt x="256161" y="435070"/>
                  </a:lnTo>
                  <a:lnTo>
                    <a:pt x="243137" y="441063"/>
                  </a:lnTo>
                  <a:lnTo>
                    <a:pt x="286120" y="441063"/>
                  </a:lnTo>
                  <a:lnTo>
                    <a:pt x="286120" y="405022"/>
                  </a:lnTo>
                  <a:close/>
                </a:path>
                <a:path w="461644" h="466089">
                  <a:moveTo>
                    <a:pt x="243137" y="350423"/>
                  </a:moveTo>
                  <a:lnTo>
                    <a:pt x="91859" y="350423"/>
                  </a:lnTo>
                  <a:lnTo>
                    <a:pt x="122125" y="350647"/>
                  </a:lnTo>
                  <a:lnTo>
                    <a:pt x="125088" y="352741"/>
                  </a:lnTo>
                  <a:lnTo>
                    <a:pt x="141553" y="394099"/>
                  </a:lnTo>
                  <a:lnTo>
                    <a:pt x="164511" y="430121"/>
                  </a:lnTo>
                  <a:lnTo>
                    <a:pt x="197893" y="430121"/>
                  </a:lnTo>
                  <a:lnTo>
                    <a:pt x="197074" y="429570"/>
                  </a:lnTo>
                  <a:lnTo>
                    <a:pt x="188161" y="421346"/>
                  </a:lnTo>
                  <a:lnTo>
                    <a:pt x="166311" y="389834"/>
                  </a:lnTo>
                  <a:lnTo>
                    <a:pt x="150229" y="350783"/>
                  </a:lnTo>
                  <a:lnTo>
                    <a:pt x="243137" y="350783"/>
                  </a:lnTo>
                  <a:lnTo>
                    <a:pt x="243137" y="350423"/>
                  </a:lnTo>
                  <a:close/>
                </a:path>
                <a:path w="461644"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4" h="466089">
                  <a:moveTo>
                    <a:pt x="352980" y="245519"/>
                  </a:moveTo>
                  <a:lnTo>
                    <a:pt x="107696" y="245519"/>
                  </a:lnTo>
                  <a:lnTo>
                    <a:pt x="116879" y="326323"/>
                  </a:lnTo>
                  <a:lnTo>
                    <a:pt x="6234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4" h="466089">
                  <a:moveTo>
                    <a:pt x="181216" y="326293"/>
                  </a:moveTo>
                  <a:lnTo>
                    <a:pt x="144909" y="326459"/>
                  </a:lnTo>
                  <a:lnTo>
                    <a:pt x="285512" y="326459"/>
                  </a:lnTo>
                  <a:lnTo>
                    <a:pt x="285512" y="326302"/>
                  </a:lnTo>
                  <a:lnTo>
                    <a:pt x="181216" y="326293"/>
                  </a:lnTo>
                  <a:close/>
                </a:path>
                <a:path w="461644" h="466089">
                  <a:moveTo>
                    <a:pt x="352977" y="245561"/>
                  </a:moveTo>
                  <a:lnTo>
                    <a:pt x="218237" y="245561"/>
                  </a:lnTo>
                  <a:lnTo>
                    <a:pt x="218237" y="325936"/>
                  </a:lnTo>
                  <a:lnTo>
                    <a:pt x="216750" y="326051"/>
                  </a:lnTo>
                  <a:lnTo>
                    <a:pt x="215001" y="326302"/>
                  </a:lnTo>
                  <a:lnTo>
                    <a:pt x="285512" y="326302"/>
                  </a:lnTo>
                  <a:lnTo>
                    <a:pt x="285512" y="326135"/>
                  </a:lnTo>
                  <a:lnTo>
                    <a:pt x="242990" y="326135"/>
                  </a:lnTo>
                  <a:lnTo>
                    <a:pt x="242990" y="245697"/>
                  </a:lnTo>
                  <a:lnTo>
                    <a:pt x="352968" y="245697"/>
                  </a:lnTo>
                  <a:lnTo>
                    <a:pt x="352977" y="245561"/>
                  </a:lnTo>
                  <a:close/>
                </a:path>
                <a:path w="461644" h="466089">
                  <a:moveTo>
                    <a:pt x="352968" y="245697"/>
                  </a:moveTo>
                  <a:lnTo>
                    <a:pt x="328747" y="245697"/>
                  </a:lnTo>
                  <a:lnTo>
                    <a:pt x="326789" y="278220"/>
                  </a:lnTo>
                  <a:lnTo>
                    <a:pt x="349908" y="288031"/>
                  </a:lnTo>
                  <a:lnTo>
                    <a:pt x="352968" y="245697"/>
                  </a:lnTo>
                  <a:close/>
                </a:path>
                <a:path w="461644" h="466089">
                  <a:moveTo>
                    <a:pt x="344562" y="140528"/>
                  </a:moveTo>
                  <a:lnTo>
                    <a:pt x="319805" y="140528"/>
                  </a:lnTo>
                  <a:lnTo>
                    <a:pt x="330181" y="221028"/>
                  </a:lnTo>
                  <a:lnTo>
                    <a:pt x="461557" y="221028"/>
                  </a:lnTo>
                  <a:lnTo>
                    <a:pt x="461559" y="220881"/>
                  </a:lnTo>
                  <a:lnTo>
                    <a:pt x="353657" y="220881"/>
                  </a:lnTo>
                  <a:lnTo>
                    <a:pt x="344562" y="140528"/>
                  </a:lnTo>
                  <a:close/>
                </a:path>
                <a:path w="461644"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4" h="466089">
                  <a:moveTo>
                    <a:pt x="344554" y="140454"/>
                  </a:moveTo>
                  <a:lnTo>
                    <a:pt x="218017" y="140454"/>
                  </a:lnTo>
                  <a:lnTo>
                    <a:pt x="218017" y="221007"/>
                  </a:lnTo>
                  <a:lnTo>
                    <a:pt x="243022" y="221007"/>
                  </a:lnTo>
                  <a:lnTo>
                    <a:pt x="243022" y="140528"/>
                  </a:lnTo>
                  <a:lnTo>
                    <a:pt x="344562" y="140528"/>
                  </a:lnTo>
                  <a:close/>
                </a:path>
                <a:path w="461644"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4" h="466089">
                  <a:moveTo>
                    <a:pt x="400401" y="140119"/>
                  </a:moveTo>
                  <a:lnTo>
                    <a:pt x="362630" y="140119"/>
                  </a:lnTo>
                  <a:lnTo>
                    <a:pt x="387037" y="140148"/>
                  </a:lnTo>
                  <a:lnTo>
                    <a:pt x="400401" y="140119"/>
                  </a:lnTo>
                  <a:close/>
                </a:path>
                <a:path w="461644" h="466089">
                  <a:moveTo>
                    <a:pt x="353603" y="35725"/>
                  </a:moveTo>
                  <a:lnTo>
                    <a:pt x="297072" y="35725"/>
                  </a:lnTo>
                  <a:lnTo>
                    <a:pt x="328338" y="48874"/>
                  </a:lnTo>
                  <a:lnTo>
                    <a:pt x="356242" y="66558"/>
                  </a:lnTo>
                  <a:lnTo>
                    <a:pt x="380893" y="88806"/>
                  </a:lnTo>
                  <a:lnTo>
                    <a:pt x="402399" y="115649"/>
                  </a:lnTo>
                  <a:lnTo>
                    <a:pt x="400284" y="115953"/>
                  </a:lnTo>
                  <a:lnTo>
                    <a:pt x="398996" y="116298"/>
                  </a:lnTo>
                  <a:lnTo>
                    <a:pt x="338715" y="116371"/>
                  </a:lnTo>
                  <a:lnTo>
                    <a:pt x="430500" y="116371"/>
                  </a:lnTo>
                  <a:lnTo>
                    <a:pt x="414556" y="90453"/>
                  </a:lnTo>
                  <a:lnTo>
                    <a:pt x="380871" y="54740"/>
                  </a:lnTo>
                  <a:lnTo>
                    <a:pt x="353603" y="35725"/>
                  </a:lnTo>
                  <a:close/>
                </a:path>
                <a:path w="461644" h="466089">
                  <a:moveTo>
                    <a:pt x="243001" y="26762"/>
                  </a:moveTo>
                  <a:lnTo>
                    <a:pt x="218384" y="26762"/>
                  </a:lnTo>
                  <a:lnTo>
                    <a:pt x="218384" y="115995"/>
                  </a:lnTo>
                  <a:lnTo>
                    <a:pt x="336669" y="115995"/>
                  </a:lnTo>
                  <a:lnTo>
                    <a:pt x="243001" y="115984"/>
                  </a:lnTo>
                  <a:lnTo>
                    <a:pt x="243001" y="26762"/>
                  </a:lnTo>
                  <a:close/>
                </a:path>
                <a:path w="461644" h="466089">
                  <a:moveTo>
                    <a:pt x="338349" y="26091"/>
                  </a:moveTo>
                  <a:lnTo>
                    <a:pt x="243001" y="26091"/>
                  </a:lnTo>
                  <a:lnTo>
                    <a:pt x="250744" y="28812"/>
                  </a:lnTo>
                  <a:lnTo>
                    <a:pt x="257693" y="32506"/>
                  </a:lnTo>
                  <a:lnTo>
                    <a:pt x="290659" y="68976"/>
                  </a:lnTo>
                  <a:lnTo>
                    <a:pt x="307470" y="104906"/>
                  </a:lnTo>
                  <a:lnTo>
                    <a:pt x="309281" y="110298"/>
                  </a:lnTo>
                  <a:lnTo>
                    <a:pt x="311355" y="115984"/>
                  </a:lnTo>
                  <a:lnTo>
                    <a:pt x="336666" y="115984"/>
                  </a:lnTo>
                  <a:lnTo>
                    <a:pt x="335657" y="112686"/>
                  </a:lnTo>
                  <a:lnTo>
                    <a:pt x="328555" y="92173"/>
                  </a:lnTo>
                  <a:lnTo>
                    <a:pt x="319934" y="72423"/>
                  </a:lnTo>
                  <a:lnTo>
                    <a:pt x="309529" y="53563"/>
                  </a:lnTo>
                  <a:lnTo>
                    <a:pt x="297072" y="35725"/>
                  </a:lnTo>
                  <a:lnTo>
                    <a:pt x="353603" y="35725"/>
                  </a:lnTo>
                  <a:lnTo>
                    <a:pt x="342061" y="27677"/>
                  </a:lnTo>
                  <a:lnTo>
                    <a:pt x="338349" y="26091"/>
                  </a:lnTo>
                  <a:close/>
                </a:path>
                <a:path w="461644" h="466089">
                  <a:moveTo>
                    <a:pt x="203380" y="34458"/>
                  </a:moveTo>
                  <a:lnTo>
                    <a:pt x="164710" y="34458"/>
                  </a:lnTo>
                  <a:lnTo>
                    <a:pt x="159964" y="41617"/>
                  </a:lnTo>
                  <a:lnTo>
                    <a:pt x="155325" y="48465"/>
                  </a:lnTo>
                  <a:lnTo>
                    <a:pt x="136394" y="86478"/>
                  </a:lnTo>
                  <a:lnTo>
                    <a:pt x="131221"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50" name="object 50"/>
            <p:cNvPicPr/>
            <p:nvPr/>
          </p:nvPicPr>
          <p:blipFill>
            <a:blip r:embed="rId5" cstate="print"/>
            <a:stretch>
              <a:fillRect/>
            </a:stretch>
          </p:blipFill>
          <p:spPr>
            <a:xfrm>
              <a:off x="18953831" y="4825292"/>
              <a:ext cx="184423" cy="250421"/>
            </a:xfrm>
            <a:prstGeom prst="rect">
              <a:avLst/>
            </a:prstGeom>
          </p:spPr>
        </p:pic>
        <p:sp>
          <p:nvSpPr>
            <p:cNvPr id="51" name="object 51"/>
            <p:cNvSpPr/>
            <p:nvPr/>
          </p:nvSpPr>
          <p:spPr>
            <a:xfrm>
              <a:off x="16408724" y="4667276"/>
              <a:ext cx="565785" cy="403860"/>
            </a:xfrm>
            <a:custGeom>
              <a:avLst/>
              <a:gdLst/>
              <a:ahLst/>
              <a:cxnLst/>
              <a:rect l="l" t="t" r="r" b="b"/>
              <a:pathLst>
                <a:path w="565784"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4"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4"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4" h="403860">
                  <a:moveTo>
                    <a:pt x="565318" y="64081"/>
                  </a:moveTo>
                  <a:lnTo>
                    <a:pt x="537051" y="64081"/>
                  </a:lnTo>
                  <a:lnTo>
                    <a:pt x="537051" y="346711"/>
                  </a:lnTo>
                  <a:lnTo>
                    <a:pt x="565313" y="346711"/>
                  </a:lnTo>
                  <a:lnTo>
                    <a:pt x="565318" y="64081"/>
                  </a:lnTo>
                  <a:close/>
                </a:path>
                <a:path w="565784"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4"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52" name="object 52"/>
          <p:cNvSpPr txBox="1"/>
          <p:nvPr/>
        </p:nvSpPr>
        <p:spPr>
          <a:xfrm>
            <a:off x="10035783"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53" name="object 53"/>
          <p:cNvSpPr txBox="1"/>
          <p:nvPr/>
        </p:nvSpPr>
        <p:spPr>
          <a:xfrm>
            <a:off x="8743638"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dirty="0">
              <a:solidFill>
                <a:sysClr val="windowText" lastClr="000000"/>
              </a:solidFill>
              <a:latin typeface="Lato"/>
              <a:cs typeface="Lato"/>
            </a:endParaRPr>
          </a:p>
        </p:txBody>
      </p:sp>
      <p:sp>
        <p:nvSpPr>
          <p:cNvPr id="55" name="object 55"/>
          <p:cNvSpPr txBox="1"/>
          <p:nvPr/>
        </p:nvSpPr>
        <p:spPr>
          <a:xfrm>
            <a:off x="8668597" y="3591220"/>
            <a:ext cx="2424367" cy="237985"/>
          </a:xfrm>
          <a:prstGeom prst="rect">
            <a:avLst/>
          </a:prstGeom>
        </p:spPr>
        <p:txBody>
          <a:bodyPr vert="horz" wrap="square" lIns="0" tIns="9242" rIns="0" bIns="0" rtlCol="0">
            <a:spAutoFit/>
          </a:bodyPr>
          <a:lstStyle/>
          <a:p>
            <a:pPr marL="7701" defTabSz="554492">
              <a:spcBef>
                <a:spcPts val="73"/>
              </a:spcBef>
              <a:tabLst>
                <a:tab pos="1192928" algn="l"/>
              </a:tabLst>
            </a:pPr>
            <a:r>
              <a:rPr sz="1182" b="1" kern="0" spc="-6" dirty="0">
                <a:solidFill>
                  <a:sysClr val="windowText" lastClr="000000"/>
                </a:solidFill>
                <a:latin typeface="Lato"/>
                <a:cs typeface="Lato"/>
              </a:rPr>
              <a:t>Ansvarsområde:</a:t>
            </a:r>
            <a:r>
              <a:rPr sz="1182" b="1" kern="0" dirty="0">
                <a:solidFill>
                  <a:sysClr val="windowText" lastClr="000000"/>
                </a:solidFill>
                <a:latin typeface="Lato"/>
                <a:cs typeface="Lato"/>
              </a:rPr>
              <a:t>	</a:t>
            </a:r>
            <a:r>
              <a:rPr sz="1486" kern="0" spc="-15" dirty="0">
                <a:solidFill>
                  <a:sysClr val="windowText" lastClr="000000"/>
                </a:solidFill>
                <a:latin typeface="Chi"/>
                <a:cs typeface="Chi"/>
              </a:rPr>
              <a:t>Pappa</a:t>
            </a:r>
            <a:r>
              <a:rPr sz="1486" kern="0" spc="-73" dirty="0">
                <a:solidFill>
                  <a:sysClr val="windowText" lastClr="000000"/>
                </a:solidFill>
                <a:latin typeface="Chi"/>
                <a:cs typeface="Chi"/>
              </a:rPr>
              <a:t> </a:t>
            </a:r>
            <a:r>
              <a:rPr sz="1486" kern="0" spc="-6" dirty="0">
                <a:solidFill>
                  <a:sysClr val="windowText" lastClr="000000"/>
                </a:solidFill>
                <a:latin typeface="Chi"/>
                <a:cs typeface="Chi"/>
              </a:rPr>
              <a:t>Peter</a:t>
            </a:r>
            <a:endParaRPr sz="1486" kern="0">
              <a:solidFill>
                <a:sysClr val="windowText" lastClr="000000"/>
              </a:solidFill>
              <a:latin typeface="Chi"/>
              <a:cs typeface="Chi"/>
            </a:endParaRPr>
          </a:p>
        </p:txBody>
      </p:sp>
      <p:sp>
        <p:nvSpPr>
          <p:cNvPr id="57" name="object 57"/>
          <p:cNvSpPr txBox="1"/>
          <p:nvPr/>
        </p:nvSpPr>
        <p:spPr>
          <a:xfrm>
            <a:off x="8685284" y="1053701"/>
            <a:ext cx="2428602" cy="307486"/>
          </a:xfrm>
          <a:prstGeom prst="rect">
            <a:avLst/>
          </a:prstGeom>
        </p:spPr>
        <p:txBody>
          <a:bodyPr vert="horz" wrap="square" lIns="0" tIns="8856" rIns="0" bIns="0" rtlCol="0">
            <a:spAutoFit/>
          </a:bodyPr>
          <a:lstStyle/>
          <a:p>
            <a:pPr marL="7701" defTabSz="554492">
              <a:spcBef>
                <a:spcPts val="69"/>
              </a:spcBef>
            </a:pPr>
            <a:r>
              <a:rPr lang="sv-SE" sz="1940" kern="0" spc="-6" dirty="0">
                <a:solidFill>
                  <a:sysClr val="windowText" lastClr="000000"/>
                </a:solidFill>
                <a:latin typeface="Chi"/>
                <a:cs typeface="Chi"/>
              </a:rPr>
              <a:t>Logoped</a:t>
            </a:r>
            <a:endParaRPr sz="1940" kern="0" dirty="0">
              <a:solidFill>
                <a:sysClr val="windowText" lastClr="000000"/>
              </a:solidFill>
              <a:latin typeface="Chi"/>
              <a:cs typeface="Chi"/>
            </a:endParaRPr>
          </a:p>
        </p:txBody>
      </p:sp>
      <p:sp>
        <p:nvSpPr>
          <p:cNvPr id="58" name="object 58"/>
          <p:cNvSpPr txBox="1"/>
          <p:nvPr/>
        </p:nvSpPr>
        <p:spPr>
          <a:xfrm>
            <a:off x="8728235" y="1773997"/>
            <a:ext cx="2393946" cy="720078"/>
          </a:xfrm>
          <a:prstGeom prst="rect">
            <a:avLst/>
          </a:prstGeom>
        </p:spPr>
        <p:txBody>
          <a:bodyPr vert="horz" wrap="square" lIns="0" tIns="133232" rIns="0" bIns="0" rtlCol="0">
            <a:spAutoFit/>
          </a:bodyPr>
          <a:lstStyle/>
          <a:p>
            <a:pPr marL="23104" defTabSz="554492">
              <a:spcBef>
                <a:spcPts val="1049"/>
              </a:spcBef>
              <a:tabLst>
                <a:tab pos="1316919" algn="l"/>
              </a:tabLst>
            </a:pPr>
            <a:r>
              <a:rPr sz="1182" b="1" kern="0" spc="-6" dirty="0">
                <a:solidFill>
                  <a:sysClr val="windowText" lastClr="000000"/>
                </a:solidFill>
                <a:latin typeface="Lato"/>
                <a:cs typeface="Lato"/>
              </a:rPr>
              <a:t>Kontaktuppgifter:</a:t>
            </a:r>
            <a:r>
              <a:rPr sz="1182" b="1" kern="0" dirty="0">
                <a:solidFill>
                  <a:sysClr val="windowText" lastClr="000000"/>
                </a:solidFill>
                <a:latin typeface="Lato"/>
                <a:cs typeface="Lato"/>
              </a:rPr>
              <a:t>	</a:t>
            </a:r>
            <a:r>
              <a:rPr sz="2229" kern="0" baseline="-11337" dirty="0">
                <a:solidFill>
                  <a:sysClr val="windowText" lastClr="000000"/>
                </a:solidFill>
                <a:latin typeface="Chi"/>
                <a:cs typeface="Chi"/>
              </a:rPr>
              <a:t>031</a:t>
            </a:r>
            <a:r>
              <a:rPr sz="2229" kern="0" spc="-77" baseline="-11337" dirty="0">
                <a:solidFill>
                  <a:sysClr val="windowText" lastClr="000000"/>
                </a:solidFill>
                <a:latin typeface="Chi"/>
                <a:cs typeface="Chi"/>
              </a:rPr>
              <a:t> </a:t>
            </a:r>
            <a:r>
              <a:rPr sz="2229" kern="0" spc="-9" baseline="-11337" dirty="0">
                <a:solidFill>
                  <a:sysClr val="windowText" lastClr="000000"/>
                </a:solidFill>
                <a:latin typeface="Chi"/>
                <a:cs typeface="Chi"/>
              </a:rPr>
              <a:t>24</a:t>
            </a:r>
            <a:r>
              <a:rPr lang="sv-SE" sz="2229" kern="0" spc="-9" baseline="-11337" dirty="0">
                <a:solidFill>
                  <a:sysClr val="windowText" lastClr="000000"/>
                </a:solidFill>
                <a:latin typeface="Chi"/>
                <a:cs typeface="Chi"/>
              </a:rPr>
              <a:t> 24 xx</a:t>
            </a:r>
          </a:p>
          <a:p>
            <a:pPr marL="23104" defTabSz="554492">
              <a:spcBef>
                <a:spcPts val="1049"/>
              </a:spcBef>
              <a:tabLst>
                <a:tab pos="1316919" algn="l"/>
              </a:tabLst>
            </a:pPr>
            <a:r>
              <a:rPr sz="1486" kern="0" spc="-52" dirty="0">
                <a:solidFill>
                  <a:sysClr val="windowText" lastClr="000000"/>
                </a:solidFill>
                <a:latin typeface="Chi"/>
                <a:cs typeface="Chi"/>
              </a:rPr>
              <a:t>Tel-</a:t>
            </a:r>
            <a:r>
              <a:rPr sz="1486" kern="0" dirty="0" err="1">
                <a:solidFill>
                  <a:sysClr val="windowText" lastClr="000000"/>
                </a:solidFill>
                <a:latin typeface="Chi"/>
                <a:cs typeface="Chi"/>
              </a:rPr>
              <a:t>tider</a:t>
            </a:r>
            <a:r>
              <a:rPr sz="1486" kern="0" spc="-27" dirty="0">
                <a:solidFill>
                  <a:sysClr val="windowText" lastClr="000000"/>
                </a:solidFill>
                <a:latin typeface="Chi"/>
                <a:cs typeface="Chi"/>
              </a:rPr>
              <a:t> </a:t>
            </a:r>
            <a:r>
              <a:rPr sz="1486" kern="0" spc="-21" dirty="0" err="1">
                <a:solidFill>
                  <a:sysClr val="windowText" lastClr="000000"/>
                </a:solidFill>
                <a:latin typeface="Chi"/>
                <a:cs typeface="Chi"/>
              </a:rPr>
              <a:t>vardagar</a:t>
            </a:r>
            <a:r>
              <a:rPr sz="1486" kern="0" spc="-27" dirty="0">
                <a:solidFill>
                  <a:sysClr val="windowText" lastClr="000000"/>
                </a:solidFill>
                <a:latin typeface="Chi"/>
                <a:cs typeface="Chi"/>
              </a:rPr>
              <a:t> 8-</a:t>
            </a:r>
            <a:r>
              <a:rPr lang="sv-SE" sz="1486" kern="0" spc="-15" dirty="0">
                <a:solidFill>
                  <a:sysClr val="windowText" lastClr="000000"/>
                </a:solidFill>
                <a:latin typeface="Chi"/>
                <a:cs typeface="Chi"/>
              </a:rPr>
              <a:t>10</a:t>
            </a:r>
            <a:endParaRPr sz="1486" kern="0" dirty="0">
              <a:solidFill>
                <a:sysClr val="windowText" lastClr="000000"/>
              </a:solidFill>
              <a:latin typeface="Chi"/>
              <a:cs typeface="Chi"/>
            </a:endParaRPr>
          </a:p>
        </p:txBody>
      </p:sp>
      <p:sp>
        <p:nvSpPr>
          <p:cNvPr id="59" name="object 59"/>
          <p:cNvSpPr/>
          <p:nvPr/>
        </p:nvSpPr>
        <p:spPr>
          <a:xfrm>
            <a:off x="9056016" y="2628954"/>
            <a:ext cx="753956" cy="561424"/>
          </a:xfrm>
          <a:custGeom>
            <a:avLst/>
            <a:gdLst/>
            <a:ahLst/>
            <a:cxnLst/>
            <a:rect l="l" t="t" r="r" b="b"/>
            <a:pathLst>
              <a:path w="1243330"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grpSp>
        <p:nvGrpSpPr>
          <p:cNvPr id="64" name="object 64"/>
          <p:cNvGrpSpPr/>
          <p:nvPr/>
        </p:nvGrpSpPr>
        <p:grpSpPr>
          <a:xfrm>
            <a:off x="248061" y="761947"/>
            <a:ext cx="3758615" cy="5297718"/>
            <a:chOff x="408364" y="1256506"/>
            <a:chExt cx="6198235" cy="8736330"/>
          </a:xfrm>
        </p:grpSpPr>
        <p:sp>
          <p:nvSpPr>
            <p:cNvPr id="65" name="object 65"/>
            <p:cNvSpPr/>
            <p:nvPr/>
          </p:nvSpPr>
          <p:spPr>
            <a:xfrm>
              <a:off x="408364" y="1256506"/>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1"/>
                  </a:lnTo>
                  <a:lnTo>
                    <a:pt x="264480" y="6028599"/>
                  </a:lnTo>
                  <a:lnTo>
                    <a:pt x="231937" y="6001750"/>
                  </a:lnTo>
                  <a:lnTo>
                    <a:pt x="205087" y="5969208"/>
                  </a:lnTo>
                  <a:lnTo>
                    <a:pt x="184814" y="5931856"/>
                  </a:lnTo>
                  <a:lnTo>
                    <a:pt x="172001" y="5890580"/>
                  </a:lnTo>
                  <a:lnTo>
                    <a:pt x="167534" y="5846261"/>
                  </a:lnTo>
                  <a:lnTo>
                    <a:pt x="172001" y="5801949"/>
                  </a:lnTo>
                  <a:lnTo>
                    <a:pt x="184814" y="5760675"/>
                  </a:lnTo>
                  <a:lnTo>
                    <a:pt x="205087" y="5723324"/>
                  </a:lnTo>
                  <a:lnTo>
                    <a:pt x="231937" y="5690780"/>
                  </a:lnTo>
                  <a:lnTo>
                    <a:pt x="264480" y="5663929"/>
                  </a:lnTo>
                  <a:lnTo>
                    <a:pt x="301832" y="5643654"/>
                  </a:lnTo>
                  <a:lnTo>
                    <a:pt x="343107" y="5630840"/>
                  </a:lnTo>
                  <a:lnTo>
                    <a:pt x="387422" y="5626373"/>
                  </a:lnTo>
                  <a:lnTo>
                    <a:pt x="6197758" y="5626373"/>
                  </a:lnTo>
                  <a:lnTo>
                    <a:pt x="6197758" y="2883011"/>
                  </a:lnTo>
                  <a:lnTo>
                    <a:pt x="387422" y="2883011"/>
                  </a:lnTo>
                  <a:lnTo>
                    <a:pt x="343107" y="2878544"/>
                  </a:lnTo>
                  <a:lnTo>
                    <a:pt x="301832" y="2865731"/>
                  </a:lnTo>
                  <a:lnTo>
                    <a:pt x="264480" y="2845458"/>
                  </a:lnTo>
                  <a:lnTo>
                    <a:pt x="231937" y="2818607"/>
                  </a:lnTo>
                  <a:lnTo>
                    <a:pt x="205087" y="2786064"/>
                  </a:lnTo>
                  <a:lnTo>
                    <a:pt x="184814" y="2748713"/>
                  </a:lnTo>
                  <a:lnTo>
                    <a:pt x="172001" y="2707438"/>
                  </a:lnTo>
                  <a:lnTo>
                    <a:pt x="167534" y="2663123"/>
                  </a:lnTo>
                  <a:lnTo>
                    <a:pt x="172001" y="2618807"/>
                  </a:lnTo>
                  <a:lnTo>
                    <a:pt x="184814" y="2577532"/>
                  </a:lnTo>
                  <a:lnTo>
                    <a:pt x="205087" y="2540181"/>
                  </a:lnTo>
                  <a:lnTo>
                    <a:pt x="231937" y="2507638"/>
                  </a:lnTo>
                  <a:lnTo>
                    <a:pt x="264480" y="2480787"/>
                  </a:lnTo>
                  <a:lnTo>
                    <a:pt x="301832" y="2460514"/>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4"/>
                  </a:lnTo>
                  <a:lnTo>
                    <a:pt x="510364" y="5663929"/>
                  </a:lnTo>
                  <a:lnTo>
                    <a:pt x="542907" y="5690780"/>
                  </a:lnTo>
                  <a:lnTo>
                    <a:pt x="569757" y="5723324"/>
                  </a:lnTo>
                  <a:lnTo>
                    <a:pt x="590031" y="5760675"/>
                  </a:lnTo>
                  <a:lnTo>
                    <a:pt x="602844" y="5801949"/>
                  </a:lnTo>
                  <a:lnTo>
                    <a:pt x="607311" y="5846261"/>
                  </a:lnTo>
                  <a:lnTo>
                    <a:pt x="602844" y="5890580"/>
                  </a:lnTo>
                  <a:lnTo>
                    <a:pt x="590031" y="5931856"/>
                  </a:lnTo>
                  <a:lnTo>
                    <a:pt x="569757" y="5969208"/>
                  </a:lnTo>
                  <a:lnTo>
                    <a:pt x="542907" y="6001750"/>
                  </a:lnTo>
                  <a:lnTo>
                    <a:pt x="510364" y="6028599"/>
                  </a:lnTo>
                  <a:lnTo>
                    <a:pt x="473013" y="6048871"/>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4"/>
                  </a:lnTo>
                  <a:lnTo>
                    <a:pt x="510364" y="2480787"/>
                  </a:lnTo>
                  <a:lnTo>
                    <a:pt x="542907" y="2507638"/>
                  </a:lnTo>
                  <a:lnTo>
                    <a:pt x="569757" y="2540181"/>
                  </a:lnTo>
                  <a:lnTo>
                    <a:pt x="590031" y="2577532"/>
                  </a:lnTo>
                  <a:lnTo>
                    <a:pt x="602844" y="2618807"/>
                  </a:lnTo>
                  <a:lnTo>
                    <a:pt x="607311" y="2663123"/>
                  </a:lnTo>
                  <a:lnTo>
                    <a:pt x="602844" y="2707438"/>
                  </a:lnTo>
                  <a:lnTo>
                    <a:pt x="590031" y="2748713"/>
                  </a:lnTo>
                  <a:lnTo>
                    <a:pt x="569757" y="2786064"/>
                  </a:lnTo>
                  <a:lnTo>
                    <a:pt x="542907" y="2818607"/>
                  </a:lnTo>
                  <a:lnTo>
                    <a:pt x="510364" y="2845458"/>
                  </a:lnTo>
                  <a:lnTo>
                    <a:pt x="473013" y="2865731"/>
                  </a:lnTo>
                  <a:lnTo>
                    <a:pt x="431738" y="2878544"/>
                  </a:lnTo>
                  <a:lnTo>
                    <a:pt x="387422" y="2883011"/>
                  </a:lnTo>
                  <a:lnTo>
                    <a:pt x="6197758" y="2883011"/>
                  </a:lnTo>
                  <a:lnTo>
                    <a:pt x="6197758" y="2443234"/>
                  </a:lnTo>
                  <a:close/>
                </a:path>
              </a:pathLst>
            </a:custGeom>
            <a:solidFill>
              <a:srgbClr val="FACCCF"/>
            </a:solidFill>
          </p:spPr>
          <p:txBody>
            <a:bodyPr wrap="square" lIns="0" tIns="0" rIns="0" bIns="0" rtlCol="0"/>
            <a:lstStyle/>
            <a:p>
              <a:pPr defTabSz="554492"/>
              <a:endParaRPr sz="1092" kern="0">
                <a:solidFill>
                  <a:sysClr val="windowText" lastClr="000000"/>
                </a:solidFill>
              </a:endParaRPr>
            </a:p>
          </p:txBody>
        </p:sp>
        <p:sp>
          <p:nvSpPr>
            <p:cNvPr id="66" name="object 66"/>
            <p:cNvSpPr/>
            <p:nvPr/>
          </p:nvSpPr>
          <p:spPr>
            <a:xfrm>
              <a:off x="1236069" y="940048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7" name="object 67"/>
            <p:cNvSpPr/>
            <p:nvPr/>
          </p:nvSpPr>
          <p:spPr>
            <a:xfrm>
              <a:off x="1236069" y="858375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8" name="object 68"/>
            <p:cNvSpPr/>
            <p:nvPr/>
          </p:nvSpPr>
          <p:spPr>
            <a:xfrm>
              <a:off x="1281373" y="776702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9" name="object 69"/>
            <p:cNvSpPr/>
            <p:nvPr/>
          </p:nvSpPr>
          <p:spPr>
            <a:xfrm>
              <a:off x="1236069" y="238498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70" name="object 70"/>
            <p:cNvSpPr/>
            <p:nvPr/>
          </p:nvSpPr>
          <p:spPr>
            <a:xfrm>
              <a:off x="2309093" y="4577776"/>
              <a:ext cx="440055" cy="441325"/>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2" y="187056"/>
                  </a:lnTo>
                  <a:lnTo>
                    <a:pt x="334413" y="172861"/>
                  </a:lnTo>
                  <a:lnTo>
                    <a:pt x="337689" y="165761"/>
                  </a:lnTo>
                  <a:lnTo>
                    <a:pt x="339260" y="162515"/>
                  </a:lnTo>
                  <a:lnTo>
                    <a:pt x="338684" y="160285"/>
                  </a:lnTo>
                  <a:lnTo>
                    <a:pt x="335930" y="157688"/>
                  </a:lnTo>
                  <a:lnTo>
                    <a:pt x="324790" y="147064"/>
                  </a:lnTo>
                  <a:lnTo>
                    <a:pt x="291607" y="114936"/>
                  </a:lnTo>
                  <a:lnTo>
                    <a:pt x="291146" y="74749"/>
                  </a:lnTo>
                  <a:lnTo>
                    <a:pt x="322623" y="43242"/>
                  </a:lnTo>
                  <a:lnTo>
                    <a:pt x="354139" y="11766"/>
                  </a:lnTo>
                  <a:lnTo>
                    <a:pt x="382812" y="0"/>
                  </a:lnTo>
                  <a:lnTo>
                    <a:pt x="397557" y="3888"/>
                  </a:lnTo>
                  <a:lnTo>
                    <a:pt x="427359"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71" name="object 71"/>
            <p:cNvPicPr/>
            <p:nvPr/>
          </p:nvPicPr>
          <p:blipFill>
            <a:blip r:embed="rId6" cstate="print"/>
            <a:stretch>
              <a:fillRect/>
            </a:stretch>
          </p:blipFill>
          <p:spPr>
            <a:xfrm>
              <a:off x="2323467" y="4592235"/>
              <a:ext cx="247133" cy="245724"/>
            </a:xfrm>
            <a:prstGeom prst="rect">
              <a:avLst/>
            </a:prstGeom>
          </p:spPr>
        </p:pic>
        <p:sp>
          <p:nvSpPr>
            <p:cNvPr id="72" name="object 72"/>
            <p:cNvSpPr/>
            <p:nvPr/>
          </p:nvSpPr>
          <p:spPr>
            <a:xfrm>
              <a:off x="4576072" y="4568849"/>
              <a:ext cx="414020" cy="459105"/>
            </a:xfrm>
            <a:custGeom>
              <a:avLst/>
              <a:gdLst/>
              <a:ahLst/>
              <a:cxnLst/>
              <a:rect l="l" t="t" r="r" b="b"/>
              <a:pathLst>
                <a:path w="414020" h="459104">
                  <a:moveTo>
                    <a:pt x="140074" y="0"/>
                  </a:moveTo>
                  <a:lnTo>
                    <a:pt x="53998" y="94"/>
                  </a:lnTo>
                  <a:lnTo>
                    <a:pt x="15439"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4"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32" y="358366"/>
                  </a:moveTo>
                  <a:lnTo>
                    <a:pt x="286870" y="358366"/>
                  </a:lnTo>
                  <a:lnTo>
                    <a:pt x="329660" y="358380"/>
                  </a:lnTo>
                  <a:lnTo>
                    <a:pt x="354432"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3" y="174831"/>
                  </a:lnTo>
                  <a:lnTo>
                    <a:pt x="150621" y="198751"/>
                  </a:lnTo>
                  <a:lnTo>
                    <a:pt x="156229" y="203788"/>
                  </a:lnTo>
                  <a:lnTo>
                    <a:pt x="165063" y="317791"/>
                  </a:lnTo>
                  <a:lnTo>
                    <a:pt x="167253" y="331877"/>
                  </a:lnTo>
                  <a:lnTo>
                    <a:pt x="195648" y="357350"/>
                  </a:lnTo>
                  <a:lnTo>
                    <a:pt x="218811" y="358374"/>
                  </a:lnTo>
                  <a:lnTo>
                    <a:pt x="372449" y="358355"/>
                  </a:lnTo>
                  <a:lnTo>
                    <a:pt x="389544" y="355393"/>
                  </a:lnTo>
                  <a:lnTo>
                    <a:pt x="402613" y="347040"/>
                  </a:lnTo>
                  <a:lnTo>
                    <a:pt x="409038"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93" y="163282"/>
                  </a:lnTo>
                  <a:lnTo>
                    <a:pt x="408209" y="160440"/>
                  </a:lnTo>
                  <a:lnTo>
                    <a:pt x="399377"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93"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8" y="336994"/>
                  </a:lnTo>
                  <a:lnTo>
                    <a:pt x="410966" y="333981"/>
                  </a:lnTo>
                  <a:lnTo>
                    <a:pt x="413914" y="316901"/>
                  </a:lnTo>
                  <a:lnTo>
                    <a:pt x="413872" y="176800"/>
                  </a:lnTo>
                  <a:lnTo>
                    <a:pt x="413233" y="173607"/>
                  </a:lnTo>
                  <a:lnTo>
                    <a:pt x="409293" y="163282"/>
                  </a:lnTo>
                  <a:close/>
                </a:path>
                <a:path w="414020" h="459104">
                  <a:moveTo>
                    <a:pt x="350984" y="141817"/>
                  </a:moveTo>
                  <a:lnTo>
                    <a:pt x="284514" y="141828"/>
                  </a:lnTo>
                  <a:lnTo>
                    <a:pt x="355233" y="141828"/>
                  </a:lnTo>
                  <a:lnTo>
                    <a:pt x="350984"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3" name="object 73"/>
            <p:cNvSpPr/>
            <p:nvPr/>
          </p:nvSpPr>
          <p:spPr>
            <a:xfrm>
              <a:off x="4575964" y="4568849"/>
              <a:ext cx="414655" cy="459105"/>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7" y="15390"/>
                  </a:lnTo>
                  <a:lnTo>
                    <a:pt x="54106" y="94"/>
                  </a:lnTo>
                  <a:lnTo>
                    <a:pt x="97143" y="23"/>
                  </a:lnTo>
                  <a:lnTo>
                    <a:pt x="140181" y="0"/>
                  </a:lnTo>
                  <a:lnTo>
                    <a:pt x="183220" y="23"/>
                  </a:lnTo>
                  <a:lnTo>
                    <a:pt x="226257" y="94"/>
                  </a:lnTo>
                  <a:lnTo>
                    <a:pt x="264890" y="15506"/>
                  </a:lnTo>
                  <a:lnTo>
                    <a:pt x="280340" y="54186"/>
                  </a:lnTo>
                  <a:lnTo>
                    <a:pt x="280397" y="94970"/>
                  </a:lnTo>
                  <a:lnTo>
                    <a:pt x="280375" y="115361"/>
                  </a:lnTo>
                  <a:lnTo>
                    <a:pt x="280360" y="135755"/>
                  </a:lnTo>
                  <a:lnTo>
                    <a:pt x="280360" y="137524"/>
                  </a:lnTo>
                  <a:lnTo>
                    <a:pt x="280360" y="139304"/>
                  </a:lnTo>
                  <a:lnTo>
                    <a:pt x="280360" y="141566"/>
                  </a:lnTo>
                  <a:lnTo>
                    <a:pt x="282706" y="141671"/>
                  </a:lnTo>
                  <a:lnTo>
                    <a:pt x="284622" y="141828"/>
                  </a:lnTo>
                  <a:lnTo>
                    <a:pt x="286538" y="141828"/>
                  </a:lnTo>
                  <a:lnTo>
                    <a:pt x="308056" y="141827"/>
                  </a:lnTo>
                  <a:lnTo>
                    <a:pt x="329574" y="141813"/>
                  </a:lnTo>
                  <a:lnTo>
                    <a:pt x="351091" y="141817"/>
                  </a:lnTo>
                  <a:lnTo>
                    <a:pt x="399485" y="150466"/>
                  </a:lnTo>
                  <a:lnTo>
                    <a:pt x="414032" y="216807"/>
                  </a:lnTo>
                  <a:lnTo>
                    <a:pt x="414044" y="250174"/>
                  </a:lnTo>
                  <a:lnTo>
                    <a:pt x="414042" y="283539"/>
                  </a:lnTo>
                  <a:lnTo>
                    <a:pt x="411073" y="333981"/>
                  </a:lnTo>
                  <a:lnTo>
                    <a:pt x="372557" y="358355"/>
                  </a:lnTo>
                  <a:lnTo>
                    <a:pt x="329767" y="358380"/>
                  </a:lnTo>
                  <a:lnTo>
                    <a:pt x="308372"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35" y="160717"/>
                  </a:lnTo>
                  <a:lnTo>
                    <a:pt x="103319" y="153670"/>
                  </a:lnTo>
                  <a:lnTo>
                    <a:pt x="105005" y="149094"/>
                  </a:lnTo>
                  <a:lnTo>
                    <a:pt x="106659" y="144602"/>
                  </a:lnTo>
                  <a:lnTo>
                    <a:pt x="110010" y="142299"/>
                  </a:lnTo>
                  <a:lnTo>
                    <a:pt x="11474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4" name="object 74"/>
            <p:cNvSpPr/>
            <p:nvPr/>
          </p:nvSpPr>
          <p:spPr>
            <a:xfrm>
              <a:off x="4792971" y="4843726"/>
              <a:ext cx="144145" cy="25400"/>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5" name="object 75"/>
            <p:cNvSpPr/>
            <p:nvPr/>
          </p:nvSpPr>
          <p:spPr>
            <a:xfrm>
              <a:off x="4792971" y="4843707"/>
              <a:ext cx="144145" cy="25400"/>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6" name="object 76"/>
            <p:cNvSpPr/>
            <p:nvPr/>
          </p:nvSpPr>
          <p:spPr>
            <a:xfrm>
              <a:off x="4793056" y="4769229"/>
              <a:ext cx="84455" cy="24765"/>
            </a:xfrm>
            <a:custGeom>
              <a:avLst/>
              <a:gdLst/>
              <a:ahLst/>
              <a:cxnLst/>
              <a:rect l="l" t="t" r="r" b="b"/>
              <a:pathLst>
                <a:path w="84454"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7" name="object 77"/>
            <p:cNvSpPr/>
            <p:nvPr/>
          </p:nvSpPr>
          <p:spPr>
            <a:xfrm>
              <a:off x="4793056" y="4769202"/>
              <a:ext cx="84455" cy="25400"/>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8" name="object 78"/>
            <p:cNvSpPr/>
            <p:nvPr/>
          </p:nvSpPr>
          <p:spPr>
            <a:xfrm>
              <a:off x="1135071" y="4609948"/>
              <a:ext cx="540385" cy="377190"/>
            </a:xfrm>
            <a:custGeom>
              <a:avLst/>
              <a:gdLst/>
              <a:ahLst/>
              <a:cxnLst/>
              <a:rect l="l" t="t" r="r" b="b"/>
              <a:pathLst>
                <a:path w="540385"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5"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5"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5" h="377189">
                  <a:moveTo>
                    <a:pt x="540105" y="59757"/>
                  </a:moveTo>
                  <a:lnTo>
                    <a:pt x="513094" y="59757"/>
                  </a:lnTo>
                  <a:lnTo>
                    <a:pt x="513094" y="323299"/>
                  </a:lnTo>
                  <a:lnTo>
                    <a:pt x="540099" y="323299"/>
                  </a:lnTo>
                  <a:lnTo>
                    <a:pt x="540105" y="59757"/>
                  </a:lnTo>
                  <a:close/>
                </a:path>
                <a:path w="540385"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5"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9" name="object 79"/>
            <p:cNvSpPr/>
            <p:nvPr/>
          </p:nvSpPr>
          <p:spPr>
            <a:xfrm>
              <a:off x="5618265" y="4521444"/>
              <a:ext cx="461645" cy="466090"/>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4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12"/>
                  </a:lnTo>
                  <a:lnTo>
                    <a:pt x="257693" y="32506"/>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64" y="41617"/>
                  </a:lnTo>
                  <a:lnTo>
                    <a:pt x="155325"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80" name="object 80"/>
            <p:cNvPicPr/>
            <p:nvPr/>
          </p:nvPicPr>
          <p:blipFill>
            <a:blip r:embed="rId7" cstate="print"/>
            <a:stretch>
              <a:fillRect/>
            </a:stretch>
          </p:blipFill>
          <p:spPr>
            <a:xfrm>
              <a:off x="5928049" y="4825291"/>
              <a:ext cx="184423" cy="250421"/>
            </a:xfrm>
            <a:prstGeom prst="rect">
              <a:avLst/>
            </a:prstGeom>
          </p:spPr>
        </p:pic>
        <p:sp>
          <p:nvSpPr>
            <p:cNvPr id="81" name="object 81"/>
            <p:cNvSpPr/>
            <p:nvPr/>
          </p:nvSpPr>
          <p:spPr>
            <a:xfrm>
              <a:off x="3382940" y="4667276"/>
              <a:ext cx="565785" cy="403860"/>
            </a:xfrm>
            <a:custGeom>
              <a:avLst/>
              <a:gdLst/>
              <a:ahLst/>
              <a:cxnLst/>
              <a:rect l="l" t="t" r="r" b="b"/>
              <a:pathLst>
                <a:path w="565785"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5"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5"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5" h="403860">
                  <a:moveTo>
                    <a:pt x="565318" y="64081"/>
                  </a:moveTo>
                  <a:lnTo>
                    <a:pt x="537051" y="64081"/>
                  </a:lnTo>
                  <a:lnTo>
                    <a:pt x="537051" y="346711"/>
                  </a:lnTo>
                  <a:lnTo>
                    <a:pt x="565313" y="346711"/>
                  </a:lnTo>
                  <a:lnTo>
                    <a:pt x="565318" y="64081"/>
                  </a:lnTo>
                  <a:close/>
                </a:path>
                <a:path w="565785"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5"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82" name="object 82"/>
          <p:cNvSpPr txBox="1"/>
          <p:nvPr/>
        </p:nvSpPr>
        <p:spPr>
          <a:xfrm>
            <a:off x="2136939"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83" name="object 83"/>
          <p:cNvSpPr txBox="1"/>
          <p:nvPr/>
        </p:nvSpPr>
        <p:spPr>
          <a:xfrm>
            <a:off x="844792"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a:solidFill>
                <a:sysClr val="windowText" lastClr="000000"/>
              </a:solidFill>
              <a:latin typeface="Lato"/>
              <a:cs typeface="Lato"/>
            </a:endParaRPr>
          </a:p>
        </p:txBody>
      </p:sp>
      <p:sp>
        <p:nvSpPr>
          <p:cNvPr id="84" name="object 84"/>
          <p:cNvSpPr txBox="1"/>
          <p:nvPr/>
        </p:nvSpPr>
        <p:spPr>
          <a:xfrm>
            <a:off x="844791" y="1935853"/>
            <a:ext cx="1223735"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Kontaktuppgifter:</a:t>
            </a:r>
            <a:endParaRPr sz="1182" kern="0">
              <a:solidFill>
                <a:sysClr val="windowText" lastClr="000000"/>
              </a:solidFill>
              <a:latin typeface="Lato"/>
              <a:cs typeface="Lato"/>
            </a:endParaRPr>
          </a:p>
        </p:txBody>
      </p:sp>
      <p:sp>
        <p:nvSpPr>
          <p:cNvPr id="85" name="object 85"/>
          <p:cNvSpPr txBox="1"/>
          <p:nvPr/>
        </p:nvSpPr>
        <p:spPr>
          <a:xfrm>
            <a:off x="769752" y="3239961"/>
            <a:ext cx="1151343"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sz="1486" kern="0" spc="-6" dirty="0">
                <a:solidFill>
                  <a:sysClr val="windowText" lastClr="000000"/>
                </a:solidFill>
                <a:latin typeface="Chi"/>
                <a:cs typeface="Chi"/>
              </a:rPr>
              <a:t>Skolan</a:t>
            </a:r>
            <a:endParaRPr sz="1486" kern="0" dirty="0">
              <a:solidFill>
                <a:sysClr val="windowText" lastClr="000000"/>
              </a:solidFill>
              <a:latin typeface="Chi"/>
              <a:cs typeface="Chi"/>
            </a:endParaRPr>
          </a:p>
        </p:txBody>
      </p:sp>
      <p:sp>
        <p:nvSpPr>
          <p:cNvPr id="86" name="object 86"/>
          <p:cNvSpPr txBox="1"/>
          <p:nvPr/>
        </p:nvSpPr>
        <p:spPr>
          <a:xfrm>
            <a:off x="769753" y="3620935"/>
            <a:ext cx="3256276" cy="237985"/>
          </a:xfrm>
          <a:prstGeom prst="rect">
            <a:avLst/>
          </a:prstGeom>
        </p:spPr>
        <p:txBody>
          <a:bodyPr vert="horz" wrap="square" lIns="0" tIns="9242" rIns="0" bIns="0" rtlCol="0">
            <a:spAutoFit/>
          </a:bodyPr>
          <a:lstStyle/>
          <a:p>
            <a:pPr marL="7701" defTabSz="554492">
              <a:spcBef>
                <a:spcPts val="73"/>
              </a:spcBef>
              <a:tabLst>
                <a:tab pos="1192928" algn="l"/>
              </a:tabLst>
            </a:pPr>
            <a:r>
              <a:rPr lang="sv-SE" sz="1182" b="1" kern="0" spc="-6" dirty="0">
                <a:solidFill>
                  <a:sysClr val="windowText" lastClr="000000"/>
                </a:solidFill>
                <a:latin typeface="Lato"/>
                <a:cs typeface="Lato"/>
              </a:rPr>
              <a:t>Primäransvar för kontakt</a:t>
            </a:r>
            <a:r>
              <a:rPr sz="1182" b="1" kern="0" spc="-6" dirty="0">
                <a:solidFill>
                  <a:sysClr val="windowText" lastClr="000000"/>
                </a:solidFill>
                <a:latin typeface="Lato"/>
                <a:cs typeface="Lato"/>
              </a:rPr>
              <a:t>:</a:t>
            </a:r>
            <a:r>
              <a:rPr lang="sv-SE" sz="1182" b="1" kern="0" spc="-6" dirty="0">
                <a:solidFill>
                  <a:sysClr val="windowText" lastClr="000000"/>
                </a:solidFill>
                <a:latin typeface="Lato"/>
                <a:cs typeface="Lato"/>
              </a:rPr>
              <a:t> </a:t>
            </a:r>
            <a:r>
              <a:rPr lang="sv-SE" sz="1486" kern="0" dirty="0">
                <a:solidFill>
                  <a:sysClr val="windowText" lastClr="000000"/>
                </a:solidFill>
                <a:latin typeface="Chi"/>
                <a:cs typeface="Chi"/>
              </a:rPr>
              <a:t>Mamma</a:t>
            </a:r>
            <a:r>
              <a:rPr lang="sv-SE" sz="1486" kern="0" spc="76" dirty="0">
                <a:solidFill>
                  <a:sysClr val="windowText" lastClr="000000"/>
                </a:solidFill>
                <a:latin typeface="Chi"/>
                <a:cs typeface="Chi"/>
              </a:rPr>
              <a:t> </a:t>
            </a:r>
            <a:r>
              <a:rPr lang="sv-SE" sz="1486" kern="0" spc="-6" dirty="0">
                <a:solidFill>
                  <a:sysClr val="windowText" lastClr="000000"/>
                </a:solidFill>
                <a:latin typeface="Chi"/>
                <a:cs typeface="Chi"/>
              </a:rPr>
              <a:t>Naomi</a:t>
            </a:r>
            <a:endParaRPr sz="1486" kern="0" dirty="0">
              <a:solidFill>
                <a:sysClr val="windowText" lastClr="000000"/>
              </a:solidFill>
              <a:latin typeface="Chi"/>
              <a:cs typeface="Chi"/>
            </a:endParaRPr>
          </a:p>
        </p:txBody>
      </p:sp>
      <p:sp>
        <p:nvSpPr>
          <p:cNvPr id="87" name="object 87"/>
          <p:cNvSpPr txBox="1"/>
          <p:nvPr/>
        </p:nvSpPr>
        <p:spPr>
          <a:xfrm>
            <a:off x="769753" y="4040005"/>
            <a:ext cx="1151342" cy="191630"/>
          </a:xfrm>
          <a:prstGeom prst="rect">
            <a:avLst/>
          </a:prstGeom>
        </p:spPr>
        <p:txBody>
          <a:bodyPr vert="horz" wrap="square" lIns="0" tIns="9627" rIns="0" bIns="0" rtlCol="0">
            <a:spAutoFit/>
          </a:bodyPr>
          <a:lstStyle/>
          <a:p>
            <a:pPr marL="7701" defTabSz="554492">
              <a:spcBef>
                <a:spcPts val="76"/>
              </a:spcBef>
            </a:pPr>
            <a:r>
              <a:rPr lang="sv-SE" sz="1182" b="1" kern="0" dirty="0">
                <a:solidFill>
                  <a:sysClr val="windowText" lastClr="000000"/>
                </a:solidFill>
                <a:latin typeface="Lato"/>
                <a:cs typeface="Lato"/>
              </a:rPr>
              <a:t>Anteckningar</a:t>
            </a:r>
            <a:endParaRPr sz="1182" kern="0" dirty="0">
              <a:solidFill>
                <a:sysClr val="windowText" lastClr="000000"/>
              </a:solidFill>
              <a:latin typeface="Lato"/>
              <a:cs typeface="Lato"/>
            </a:endParaRPr>
          </a:p>
        </p:txBody>
      </p:sp>
      <p:sp>
        <p:nvSpPr>
          <p:cNvPr id="88" name="object 88"/>
          <p:cNvSpPr txBox="1">
            <a:spLocks noGrp="1"/>
          </p:cNvSpPr>
          <p:nvPr>
            <p:ph type="title"/>
          </p:nvPr>
        </p:nvSpPr>
        <p:spPr>
          <a:xfrm>
            <a:off x="786438" y="1053701"/>
            <a:ext cx="881798" cy="307486"/>
          </a:xfrm>
          <a:prstGeom prst="rect">
            <a:avLst/>
          </a:prstGeom>
        </p:spPr>
        <p:txBody>
          <a:bodyPr vert="horz" wrap="square" lIns="0" tIns="8856" rIns="0" bIns="0" rtlCol="0">
            <a:spAutoFit/>
          </a:bodyPr>
          <a:lstStyle/>
          <a:p>
            <a:pPr marL="7701">
              <a:spcBef>
                <a:spcPts val="69"/>
              </a:spcBef>
            </a:pPr>
            <a:r>
              <a:rPr sz="1940" spc="-36" dirty="0">
                <a:latin typeface="Chi"/>
                <a:cs typeface="Chi"/>
              </a:rPr>
              <a:t>Fritids</a:t>
            </a:r>
            <a:endParaRPr sz="1940">
              <a:latin typeface="Chi"/>
              <a:cs typeface="Chi"/>
            </a:endParaRPr>
          </a:p>
        </p:txBody>
      </p:sp>
      <p:sp>
        <p:nvSpPr>
          <p:cNvPr id="89" name="object 89"/>
          <p:cNvSpPr txBox="1"/>
          <p:nvPr/>
        </p:nvSpPr>
        <p:spPr>
          <a:xfrm>
            <a:off x="2022670" y="1546496"/>
            <a:ext cx="790538" cy="237985"/>
          </a:xfrm>
          <a:prstGeom prst="rect">
            <a:avLst/>
          </a:prstGeom>
        </p:spPr>
        <p:txBody>
          <a:bodyPr vert="horz" wrap="square" lIns="0" tIns="9242" rIns="0" bIns="0" rtlCol="0">
            <a:spAutoFit/>
          </a:bodyPr>
          <a:lstStyle/>
          <a:p>
            <a:pPr marL="7701" defTabSz="554492">
              <a:spcBef>
                <a:spcPts val="73"/>
              </a:spcBef>
            </a:pPr>
            <a:r>
              <a:rPr sz="1486" kern="0" spc="-12" dirty="0">
                <a:solidFill>
                  <a:sysClr val="windowText" lastClr="000000"/>
                </a:solidFill>
                <a:latin typeface="Chi"/>
                <a:cs typeface="Chi"/>
              </a:rPr>
              <a:t>Sandra</a:t>
            </a:r>
            <a:endParaRPr sz="1486" kern="0" dirty="0">
              <a:solidFill>
                <a:sysClr val="windowText" lastClr="000000"/>
              </a:solidFill>
              <a:latin typeface="Chi"/>
              <a:cs typeface="Chi"/>
            </a:endParaRPr>
          </a:p>
        </p:txBody>
      </p:sp>
      <p:sp>
        <p:nvSpPr>
          <p:cNvPr id="90" name="object 90"/>
          <p:cNvSpPr txBox="1"/>
          <p:nvPr/>
        </p:nvSpPr>
        <p:spPr>
          <a:xfrm>
            <a:off x="842650" y="2250098"/>
            <a:ext cx="2166373" cy="233304"/>
          </a:xfrm>
          <a:prstGeom prst="rect">
            <a:avLst/>
          </a:prstGeom>
        </p:spPr>
        <p:txBody>
          <a:bodyPr vert="horz" wrap="square" lIns="0" tIns="9242" rIns="0" bIns="0" rtlCol="0">
            <a:spAutoFit/>
          </a:bodyPr>
          <a:lstStyle/>
          <a:p>
            <a:pPr marL="23104" defTabSz="554492">
              <a:spcBef>
                <a:spcPts val="1049"/>
              </a:spcBef>
              <a:tabLst>
                <a:tab pos="1316919" algn="l"/>
              </a:tabLst>
            </a:pPr>
            <a:r>
              <a:rPr lang="sv-SE" sz="2183" kern="0" baseline="-11337" dirty="0">
                <a:solidFill>
                  <a:sysClr val="windowText" lastClr="000000"/>
                </a:solidFill>
                <a:latin typeface="Chi"/>
                <a:cs typeface="Chi"/>
              </a:rPr>
              <a:t>070x</a:t>
            </a:r>
            <a:r>
              <a:rPr lang="sv-SE" sz="2183" kern="0" spc="-18" baseline="-11337" dirty="0">
                <a:solidFill>
                  <a:sysClr val="windowText" lastClr="000000"/>
                </a:solidFill>
                <a:latin typeface="Chi"/>
                <a:cs typeface="Chi"/>
              </a:rPr>
              <a:t> </a:t>
            </a:r>
            <a:r>
              <a:rPr lang="sv-SE" sz="2183" kern="0" baseline="-11337" dirty="0">
                <a:solidFill>
                  <a:sysClr val="windowText" lastClr="000000"/>
                </a:solidFill>
                <a:latin typeface="Chi"/>
                <a:cs typeface="Chi"/>
              </a:rPr>
              <a:t>12</a:t>
            </a:r>
            <a:r>
              <a:rPr lang="sv-SE" sz="2183" kern="0" spc="-18" baseline="-11337" dirty="0">
                <a:solidFill>
                  <a:sysClr val="windowText" lastClr="000000"/>
                </a:solidFill>
                <a:latin typeface="Chi"/>
                <a:cs typeface="Chi"/>
              </a:rPr>
              <a:t> </a:t>
            </a:r>
            <a:r>
              <a:rPr lang="sv-SE" sz="2183" kern="0" baseline="-11337" dirty="0">
                <a:solidFill>
                  <a:sysClr val="windowText" lastClr="000000"/>
                </a:solidFill>
                <a:latin typeface="Chi"/>
                <a:cs typeface="Chi"/>
              </a:rPr>
              <a:t>12</a:t>
            </a:r>
            <a:r>
              <a:rPr lang="sv-SE" sz="2183" kern="0" spc="-13" baseline="-11337" dirty="0">
                <a:solidFill>
                  <a:sysClr val="windowText" lastClr="000000"/>
                </a:solidFill>
                <a:latin typeface="Chi"/>
                <a:cs typeface="Chi"/>
              </a:rPr>
              <a:t> </a:t>
            </a:r>
            <a:r>
              <a:rPr lang="sv-SE" sz="2183" kern="0" spc="-22" baseline="-11337" dirty="0">
                <a:solidFill>
                  <a:sysClr val="windowText" lastClr="000000"/>
                </a:solidFill>
                <a:latin typeface="Chi"/>
                <a:cs typeface="Chi"/>
              </a:rPr>
              <a:t>12</a:t>
            </a:r>
            <a:endParaRPr lang="sv-SE" sz="2183" kern="0" baseline="-11337" dirty="0">
              <a:solidFill>
                <a:sysClr val="windowText" lastClr="000000"/>
              </a:solidFill>
              <a:latin typeface="Chi"/>
              <a:cs typeface="Chi"/>
            </a:endParaRPr>
          </a:p>
        </p:txBody>
      </p:sp>
      <p:sp>
        <p:nvSpPr>
          <p:cNvPr id="91" name="object 91"/>
          <p:cNvSpPr/>
          <p:nvPr/>
        </p:nvSpPr>
        <p:spPr>
          <a:xfrm>
            <a:off x="2466744" y="2645349"/>
            <a:ext cx="753956"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92" name="object 92"/>
          <p:cNvSpPr txBox="1"/>
          <p:nvPr/>
        </p:nvSpPr>
        <p:spPr>
          <a:xfrm>
            <a:off x="762632" y="4422845"/>
            <a:ext cx="2985004" cy="270622"/>
          </a:xfrm>
          <a:prstGeom prst="rect">
            <a:avLst/>
          </a:prstGeom>
        </p:spPr>
        <p:txBody>
          <a:bodyPr vert="horz" wrap="square" lIns="0" tIns="9242" rIns="0" bIns="0" rtlCol="0">
            <a:spAutoFit/>
          </a:bodyPr>
          <a:lstStyle/>
          <a:p>
            <a:pPr marL="7701" defTabSz="554492">
              <a:spcBef>
                <a:spcPts val="73"/>
              </a:spcBef>
            </a:pPr>
            <a:r>
              <a:rPr lang="sv-SE" sz="1698" i="1" kern="0" spc="-85" dirty="0">
                <a:solidFill>
                  <a:sysClr val="windowText" lastClr="000000"/>
                </a:solidFill>
                <a:latin typeface="Chi"/>
                <a:cs typeface="Chi"/>
              </a:rPr>
              <a:t>OK att vi skickar lovschema via sms</a:t>
            </a:r>
            <a:endParaRPr sz="1698" i="1" kern="0" dirty="0">
              <a:solidFill>
                <a:sysClr val="windowText" lastClr="000000"/>
              </a:solidFill>
              <a:latin typeface="Chi"/>
              <a:cs typeface="Chi"/>
            </a:endParaRPr>
          </a:p>
        </p:txBody>
      </p:sp>
      <p:sp>
        <p:nvSpPr>
          <p:cNvPr id="93" name="object 89">
            <a:extLst>
              <a:ext uri="{FF2B5EF4-FFF2-40B4-BE49-F238E27FC236}">
                <a16:creationId xmlns:a16="http://schemas.microsoft.com/office/drawing/2014/main" id="{53FD215E-C106-ECDB-7B71-C4833A014418}"/>
              </a:ext>
            </a:extLst>
          </p:cNvPr>
          <p:cNvSpPr txBox="1"/>
          <p:nvPr/>
        </p:nvSpPr>
        <p:spPr>
          <a:xfrm>
            <a:off x="5927687" y="1526749"/>
            <a:ext cx="1709027" cy="237985"/>
          </a:xfrm>
          <a:prstGeom prst="rect">
            <a:avLst/>
          </a:prstGeom>
        </p:spPr>
        <p:txBody>
          <a:bodyPr vert="horz" wrap="square" lIns="0" tIns="9242" rIns="0" bIns="0" rtlCol="0">
            <a:spAutoFit/>
          </a:bodyPr>
          <a:lstStyle/>
          <a:p>
            <a:pPr marL="7701" defTabSz="554492">
              <a:spcBef>
                <a:spcPts val="73"/>
              </a:spcBef>
            </a:pPr>
            <a:r>
              <a:rPr lang="sv-SE" sz="1486" kern="0" spc="-12" dirty="0">
                <a:solidFill>
                  <a:sysClr val="windowText" lastClr="000000"/>
                </a:solidFill>
                <a:latin typeface="Chi"/>
                <a:cs typeface="Chi"/>
              </a:rPr>
              <a:t>Handläggare Stefan</a:t>
            </a:r>
            <a:endParaRPr sz="1486" kern="0" dirty="0">
              <a:solidFill>
                <a:sysClr val="windowText" lastClr="000000"/>
              </a:solidFill>
              <a:latin typeface="Chi"/>
              <a:cs typeface="Chi"/>
            </a:endParaRPr>
          </a:p>
        </p:txBody>
      </p:sp>
      <p:sp>
        <p:nvSpPr>
          <p:cNvPr id="95" name="textruta 94">
            <a:extLst>
              <a:ext uri="{FF2B5EF4-FFF2-40B4-BE49-F238E27FC236}">
                <a16:creationId xmlns:a16="http://schemas.microsoft.com/office/drawing/2014/main" id="{73115D3C-BC8C-9D5C-F49F-123E6F377990}"/>
              </a:ext>
            </a:extLst>
          </p:cNvPr>
          <p:cNvSpPr txBox="1"/>
          <p:nvPr/>
        </p:nvSpPr>
        <p:spPr>
          <a:xfrm>
            <a:off x="8587582" y="4094789"/>
            <a:ext cx="6099423" cy="260392"/>
          </a:xfrm>
          <a:prstGeom prst="rect">
            <a:avLst/>
          </a:prstGeom>
          <a:noFill/>
        </p:spPr>
        <p:txBody>
          <a:bodyPr wrap="square">
            <a:spAutoFit/>
          </a:bodyPr>
          <a:lstStyle/>
          <a:p>
            <a:pPr marL="7701" defTabSz="554492">
              <a:spcBef>
                <a:spcPts val="76"/>
              </a:spcBef>
            </a:pPr>
            <a:r>
              <a:rPr lang="sv-SE" sz="1092" b="1" kern="0" dirty="0">
                <a:solidFill>
                  <a:sysClr val="windowText" lastClr="000000"/>
                </a:solidFill>
                <a:latin typeface="Lato"/>
                <a:cs typeface="Lato"/>
              </a:rPr>
              <a:t>Anteckningar:</a:t>
            </a:r>
            <a:endParaRPr lang="sv-SE" sz="1092" kern="0" dirty="0">
              <a:solidFill>
                <a:sysClr val="windowText" lastClr="000000"/>
              </a:solidFill>
              <a:latin typeface="Lato"/>
              <a:cs typeface="Lato"/>
            </a:endParaRPr>
          </a:p>
        </p:txBody>
      </p:sp>
      <p:sp>
        <p:nvSpPr>
          <p:cNvPr id="96" name="textruta 95">
            <a:extLst>
              <a:ext uri="{FF2B5EF4-FFF2-40B4-BE49-F238E27FC236}">
                <a16:creationId xmlns:a16="http://schemas.microsoft.com/office/drawing/2014/main" id="{4E2E708C-B404-476A-58BD-35F6CAB8BB11}"/>
              </a:ext>
            </a:extLst>
          </p:cNvPr>
          <p:cNvSpPr txBox="1"/>
          <p:nvPr/>
        </p:nvSpPr>
        <p:spPr>
          <a:xfrm>
            <a:off x="4778727" y="4132189"/>
            <a:ext cx="6099423" cy="260392"/>
          </a:xfrm>
          <a:prstGeom prst="rect">
            <a:avLst/>
          </a:prstGeom>
          <a:noFill/>
        </p:spPr>
        <p:txBody>
          <a:bodyPr wrap="square">
            <a:spAutoFit/>
          </a:bodyPr>
          <a:lstStyle/>
          <a:p>
            <a:pPr marL="7701" defTabSz="554492">
              <a:spcBef>
                <a:spcPts val="76"/>
              </a:spcBef>
            </a:pPr>
            <a:r>
              <a:rPr lang="sv-SE" sz="1092" b="1" kern="0" dirty="0">
                <a:solidFill>
                  <a:sysClr val="windowText" lastClr="000000"/>
                </a:solidFill>
                <a:latin typeface="Lato"/>
                <a:cs typeface="Lato"/>
              </a:rPr>
              <a:t>Anteckningar:</a:t>
            </a:r>
            <a:endParaRPr lang="sv-SE" sz="1092" kern="0" dirty="0">
              <a:solidFill>
                <a:sysClr val="windowText" lastClr="000000"/>
              </a:solidFill>
              <a:latin typeface="Lato"/>
              <a:cs typeface="Lato"/>
            </a:endParaRPr>
          </a:p>
        </p:txBody>
      </p:sp>
      <p:sp>
        <p:nvSpPr>
          <p:cNvPr id="97" name="object 89">
            <a:extLst>
              <a:ext uri="{FF2B5EF4-FFF2-40B4-BE49-F238E27FC236}">
                <a16:creationId xmlns:a16="http://schemas.microsoft.com/office/drawing/2014/main" id="{E6DD21C9-0345-25A7-8031-910902859CD3}"/>
              </a:ext>
            </a:extLst>
          </p:cNvPr>
          <p:cNvSpPr txBox="1"/>
          <p:nvPr/>
        </p:nvSpPr>
        <p:spPr>
          <a:xfrm>
            <a:off x="9847681" y="1521455"/>
            <a:ext cx="1709027" cy="237985"/>
          </a:xfrm>
          <a:prstGeom prst="rect">
            <a:avLst/>
          </a:prstGeom>
        </p:spPr>
        <p:txBody>
          <a:bodyPr vert="horz" wrap="square" lIns="0" tIns="9242" rIns="0" bIns="0" rtlCol="0">
            <a:spAutoFit/>
          </a:bodyPr>
          <a:lstStyle/>
          <a:p>
            <a:pPr marL="7701" defTabSz="554492">
              <a:spcBef>
                <a:spcPts val="73"/>
              </a:spcBef>
            </a:pPr>
            <a:r>
              <a:rPr lang="sv-SE" sz="1486" kern="0" spc="-12" dirty="0">
                <a:solidFill>
                  <a:sysClr val="windowText" lastClr="000000"/>
                </a:solidFill>
                <a:latin typeface="Chi"/>
                <a:cs typeface="Chi"/>
              </a:rPr>
              <a:t>Antonella </a:t>
            </a:r>
            <a:endParaRPr sz="1486" kern="0" dirty="0">
              <a:solidFill>
                <a:sysClr val="windowText" lastClr="000000"/>
              </a:solidFill>
              <a:latin typeface="Chi"/>
              <a:cs typeface="Chi"/>
            </a:endParaRPr>
          </a:p>
        </p:txBody>
      </p:sp>
      <p:sp>
        <p:nvSpPr>
          <p:cNvPr id="98" name="object 85">
            <a:extLst>
              <a:ext uri="{FF2B5EF4-FFF2-40B4-BE49-F238E27FC236}">
                <a16:creationId xmlns:a16="http://schemas.microsoft.com/office/drawing/2014/main" id="{B5A9509D-D415-A6EA-DDAF-E9AB9AE071BE}"/>
              </a:ext>
            </a:extLst>
          </p:cNvPr>
          <p:cNvSpPr txBox="1"/>
          <p:nvPr/>
        </p:nvSpPr>
        <p:spPr>
          <a:xfrm>
            <a:off x="8668597" y="3220157"/>
            <a:ext cx="1817139"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lang="sv-SE" sz="1486" kern="0" spc="-6" dirty="0">
                <a:solidFill>
                  <a:sysClr val="windowText" lastClr="000000"/>
                </a:solidFill>
                <a:latin typeface="Chi"/>
                <a:cs typeface="Chi"/>
              </a:rPr>
              <a:t>Habilitering</a:t>
            </a:r>
            <a:endParaRPr sz="1486" kern="0" dirty="0">
              <a:solidFill>
                <a:sysClr val="windowText" lastClr="000000"/>
              </a:solidFill>
              <a:latin typeface="Chi"/>
              <a:cs typeface="Chi"/>
            </a:endParaRPr>
          </a:p>
        </p:txBody>
      </p:sp>
      <p:sp>
        <p:nvSpPr>
          <p:cNvPr id="99" name="object 30">
            <a:extLst>
              <a:ext uri="{FF2B5EF4-FFF2-40B4-BE49-F238E27FC236}">
                <a16:creationId xmlns:a16="http://schemas.microsoft.com/office/drawing/2014/main" id="{16796570-F7F2-0A65-82FA-4F28BED952CC}"/>
              </a:ext>
            </a:extLst>
          </p:cNvPr>
          <p:cNvSpPr txBox="1"/>
          <p:nvPr/>
        </p:nvSpPr>
        <p:spPr>
          <a:xfrm>
            <a:off x="8659366" y="4360327"/>
            <a:ext cx="2644717" cy="270622"/>
          </a:xfrm>
          <a:prstGeom prst="rect">
            <a:avLst/>
          </a:prstGeom>
        </p:spPr>
        <p:txBody>
          <a:bodyPr vert="horz" wrap="square" lIns="0" tIns="9242" rIns="0" bIns="0" rtlCol="0">
            <a:spAutoFit/>
          </a:bodyPr>
          <a:lstStyle/>
          <a:p>
            <a:pPr marL="7701" defTabSz="554492">
              <a:spcBef>
                <a:spcPts val="73"/>
              </a:spcBef>
            </a:pPr>
            <a:r>
              <a:rPr lang="sv-SE" sz="1698" i="1" kern="0" spc="-85" dirty="0">
                <a:solidFill>
                  <a:sysClr val="windowText" lastClr="000000"/>
                </a:solidFill>
                <a:latin typeface="Chi"/>
              </a:rPr>
              <a:t>Står på väntelista enligt samtal</a:t>
            </a:r>
            <a:endParaRPr sz="1698" i="1" kern="0" spc="-85" dirty="0">
              <a:solidFill>
                <a:sysClr val="windowText" lastClr="000000"/>
              </a:solidFill>
              <a:latin typeface="Chi"/>
            </a:endParaRPr>
          </a:p>
        </p:txBody>
      </p:sp>
      <p:sp>
        <p:nvSpPr>
          <p:cNvPr id="101" name="textruta 100">
            <a:extLst>
              <a:ext uri="{FF2B5EF4-FFF2-40B4-BE49-F238E27FC236}">
                <a16:creationId xmlns:a16="http://schemas.microsoft.com/office/drawing/2014/main" id="{82C629B9-C9E3-BB11-73B8-675A10C191A2}"/>
              </a:ext>
            </a:extLst>
          </p:cNvPr>
          <p:cNvSpPr txBox="1"/>
          <p:nvPr/>
        </p:nvSpPr>
        <p:spPr>
          <a:xfrm>
            <a:off x="8624427" y="4916099"/>
            <a:ext cx="3491255" cy="353623"/>
          </a:xfrm>
          <a:prstGeom prst="rect">
            <a:avLst/>
          </a:prstGeom>
          <a:noFill/>
        </p:spPr>
        <p:txBody>
          <a:bodyPr wrap="square">
            <a:spAutoFit/>
          </a:bodyPr>
          <a:lstStyle/>
          <a:p>
            <a:pPr defTabSz="554492"/>
            <a:r>
              <a:rPr lang="sv-SE" sz="1698" i="1" kern="0" spc="-85" dirty="0">
                <a:solidFill>
                  <a:sysClr val="windowText" lastClr="000000"/>
                </a:solidFill>
                <a:latin typeface="Chi"/>
              </a:rPr>
              <a:t>20xx-0x-0x, återkoppling senast augusti</a:t>
            </a:r>
            <a:endParaRPr lang="en-GB" sz="1698" i="1" kern="0" spc="-85" dirty="0">
              <a:solidFill>
                <a:sysClr val="windowText" lastClr="000000"/>
              </a:solidFill>
              <a:latin typeface="Chi"/>
            </a:endParaRPr>
          </a:p>
        </p:txBody>
      </p:sp>
      <p:pic>
        <p:nvPicPr>
          <p:cNvPr id="24" name="Bildobjekt 23">
            <a:extLst>
              <a:ext uri="{FF2B5EF4-FFF2-40B4-BE49-F238E27FC236}">
                <a16:creationId xmlns:a16="http://schemas.microsoft.com/office/drawing/2014/main" id="{B26ECC3C-35F7-E664-D74A-6CDD13387C00}"/>
              </a:ext>
            </a:extLst>
          </p:cNvPr>
          <p:cNvPicPr>
            <a:picLocks noChangeAspect="1"/>
          </p:cNvPicPr>
          <p:nvPr/>
        </p:nvPicPr>
        <p:blipFill>
          <a:blip r:embed="rId8"/>
          <a:stretch>
            <a:fillRect/>
          </a:stretch>
        </p:blipFill>
        <p:spPr>
          <a:xfrm>
            <a:off x="130950" y="6569242"/>
            <a:ext cx="1410655" cy="142012"/>
          </a:xfrm>
          <a:prstGeom prst="rect">
            <a:avLst/>
          </a:prstGeom>
        </p:spPr>
      </p:pic>
      <p:sp>
        <p:nvSpPr>
          <p:cNvPr id="32" name="object 8">
            <a:extLst>
              <a:ext uri="{FF2B5EF4-FFF2-40B4-BE49-F238E27FC236}">
                <a16:creationId xmlns:a16="http://schemas.microsoft.com/office/drawing/2014/main" id="{65FC32AF-5DCC-ED1C-65D5-DD6AD9DF93CD}"/>
              </a:ext>
            </a:extLst>
          </p:cNvPr>
          <p:cNvSpPr txBox="1"/>
          <p:nvPr/>
        </p:nvSpPr>
        <p:spPr>
          <a:xfrm>
            <a:off x="215881" y="314881"/>
            <a:ext cx="2903265" cy="264450"/>
          </a:xfrm>
          <a:prstGeom prst="rect">
            <a:avLst/>
          </a:prstGeom>
        </p:spPr>
        <p:txBody>
          <a:bodyPr vert="horz" wrap="square" lIns="0" tIns="7701" rIns="0" bIns="0" rtlCol="0">
            <a:spAutoFit/>
          </a:bodyPr>
          <a:lstStyle/>
          <a:p>
            <a:pPr marL="7701" marR="3081" indent="185986" defTabSz="554492">
              <a:spcBef>
                <a:spcPts val="61"/>
              </a:spcBef>
            </a:pPr>
            <a:r>
              <a:rPr lang="sv-SE" sz="1668" b="1" kern="0" spc="-6" dirty="0">
                <a:solidFill>
                  <a:sysClr val="windowText" lastClr="000000"/>
                </a:solidFill>
                <a:latin typeface="Lato-Black"/>
                <a:cs typeface="Lato-Black"/>
              </a:rPr>
              <a:t>Exempel på kontaktlogg</a:t>
            </a:r>
            <a:endParaRPr sz="1668" kern="0" dirty="0">
              <a:solidFill>
                <a:sysClr val="windowText" lastClr="000000"/>
              </a:solidFill>
              <a:latin typeface="Lato-Black"/>
              <a:cs typeface="Lato-Black"/>
            </a:endParaRPr>
          </a:p>
        </p:txBody>
      </p:sp>
    </p:spTree>
    <p:extLst>
      <p:ext uri="{BB962C8B-B14F-4D97-AF65-F5344CB8AC3E}">
        <p14:creationId xmlns:p14="http://schemas.microsoft.com/office/powerpoint/2010/main" val="2017178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216837" y="780036"/>
            <a:ext cx="3758615" cy="5297718"/>
            <a:chOff x="6953170" y="1286337"/>
            <a:chExt cx="6198235" cy="8736330"/>
          </a:xfrm>
        </p:grpSpPr>
        <p:sp>
          <p:nvSpPr>
            <p:cNvPr id="3" name="object 3"/>
            <p:cNvSpPr/>
            <p:nvPr/>
          </p:nvSpPr>
          <p:spPr>
            <a:xfrm>
              <a:off x="6953170" y="1286337"/>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0"/>
                  </a:lnTo>
                  <a:lnTo>
                    <a:pt x="264480" y="6028596"/>
                  </a:lnTo>
                  <a:lnTo>
                    <a:pt x="231937" y="6001746"/>
                  </a:lnTo>
                  <a:lnTo>
                    <a:pt x="205087" y="5969203"/>
                  </a:lnTo>
                  <a:lnTo>
                    <a:pt x="184814" y="5931852"/>
                  </a:lnTo>
                  <a:lnTo>
                    <a:pt x="172001" y="5890577"/>
                  </a:lnTo>
                  <a:lnTo>
                    <a:pt x="167534" y="5846261"/>
                  </a:lnTo>
                  <a:lnTo>
                    <a:pt x="172001" y="5801946"/>
                  </a:lnTo>
                  <a:lnTo>
                    <a:pt x="184814" y="5760671"/>
                  </a:lnTo>
                  <a:lnTo>
                    <a:pt x="205087" y="5723319"/>
                  </a:lnTo>
                  <a:lnTo>
                    <a:pt x="231937" y="5690776"/>
                  </a:lnTo>
                  <a:lnTo>
                    <a:pt x="264480" y="5663926"/>
                  </a:lnTo>
                  <a:lnTo>
                    <a:pt x="301832" y="5643653"/>
                  </a:lnTo>
                  <a:lnTo>
                    <a:pt x="343107" y="5630840"/>
                  </a:lnTo>
                  <a:lnTo>
                    <a:pt x="387422" y="5626373"/>
                  </a:lnTo>
                  <a:lnTo>
                    <a:pt x="6197758" y="5626373"/>
                  </a:lnTo>
                  <a:lnTo>
                    <a:pt x="6197758" y="2883011"/>
                  </a:lnTo>
                  <a:lnTo>
                    <a:pt x="387422" y="2883011"/>
                  </a:lnTo>
                  <a:lnTo>
                    <a:pt x="343107" y="2878543"/>
                  </a:lnTo>
                  <a:lnTo>
                    <a:pt x="301832" y="2865730"/>
                  </a:lnTo>
                  <a:lnTo>
                    <a:pt x="264480" y="2845455"/>
                  </a:lnTo>
                  <a:lnTo>
                    <a:pt x="231937" y="2818603"/>
                  </a:lnTo>
                  <a:lnTo>
                    <a:pt x="205087" y="2786060"/>
                  </a:lnTo>
                  <a:lnTo>
                    <a:pt x="184814" y="2748709"/>
                  </a:lnTo>
                  <a:lnTo>
                    <a:pt x="172001" y="2707435"/>
                  </a:lnTo>
                  <a:lnTo>
                    <a:pt x="167534" y="2663123"/>
                  </a:lnTo>
                  <a:lnTo>
                    <a:pt x="172001" y="2618804"/>
                  </a:lnTo>
                  <a:lnTo>
                    <a:pt x="184814" y="2577528"/>
                  </a:lnTo>
                  <a:lnTo>
                    <a:pt x="205087" y="2540176"/>
                  </a:lnTo>
                  <a:lnTo>
                    <a:pt x="231937" y="2507634"/>
                  </a:lnTo>
                  <a:lnTo>
                    <a:pt x="264480" y="2480785"/>
                  </a:lnTo>
                  <a:lnTo>
                    <a:pt x="301832" y="2460512"/>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3"/>
                  </a:lnTo>
                  <a:lnTo>
                    <a:pt x="510364" y="5663926"/>
                  </a:lnTo>
                  <a:lnTo>
                    <a:pt x="542907" y="5690776"/>
                  </a:lnTo>
                  <a:lnTo>
                    <a:pt x="569757" y="5723319"/>
                  </a:lnTo>
                  <a:lnTo>
                    <a:pt x="590031" y="5760671"/>
                  </a:lnTo>
                  <a:lnTo>
                    <a:pt x="602844" y="5801946"/>
                  </a:lnTo>
                  <a:lnTo>
                    <a:pt x="607311" y="5846261"/>
                  </a:lnTo>
                  <a:lnTo>
                    <a:pt x="602844" y="5890577"/>
                  </a:lnTo>
                  <a:lnTo>
                    <a:pt x="590031" y="5931852"/>
                  </a:lnTo>
                  <a:lnTo>
                    <a:pt x="569757" y="5969203"/>
                  </a:lnTo>
                  <a:lnTo>
                    <a:pt x="542907" y="6001746"/>
                  </a:lnTo>
                  <a:lnTo>
                    <a:pt x="510364" y="6028596"/>
                  </a:lnTo>
                  <a:lnTo>
                    <a:pt x="473013" y="6048870"/>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2"/>
                  </a:lnTo>
                  <a:lnTo>
                    <a:pt x="510364" y="2480785"/>
                  </a:lnTo>
                  <a:lnTo>
                    <a:pt x="542907" y="2507634"/>
                  </a:lnTo>
                  <a:lnTo>
                    <a:pt x="569757" y="2540176"/>
                  </a:lnTo>
                  <a:lnTo>
                    <a:pt x="590031" y="2577528"/>
                  </a:lnTo>
                  <a:lnTo>
                    <a:pt x="602844" y="2618804"/>
                  </a:lnTo>
                  <a:lnTo>
                    <a:pt x="607311" y="2663123"/>
                  </a:lnTo>
                  <a:lnTo>
                    <a:pt x="602844" y="2707435"/>
                  </a:lnTo>
                  <a:lnTo>
                    <a:pt x="590031" y="2748709"/>
                  </a:lnTo>
                  <a:lnTo>
                    <a:pt x="569757" y="2786060"/>
                  </a:lnTo>
                  <a:lnTo>
                    <a:pt x="542907" y="2818603"/>
                  </a:lnTo>
                  <a:lnTo>
                    <a:pt x="510364" y="2845455"/>
                  </a:lnTo>
                  <a:lnTo>
                    <a:pt x="473013" y="2865730"/>
                  </a:lnTo>
                  <a:lnTo>
                    <a:pt x="431738" y="2878543"/>
                  </a:lnTo>
                  <a:lnTo>
                    <a:pt x="387422" y="2883011"/>
                  </a:lnTo>
                  <a:lnTo>
                    <a:pt x="6197758" y="2883011"/>
                  </a:lnTo>
                  <a:lnTo>
                    <a:pt x="6197758" y="2443234"/>
                  </a:lnTo>
                  <a:close/>
                </a:path>
              </a:pathLst>
            </a:custGeom>
            <a:solidFill>
              <a:srgbClr val="FFF1D2"/>
            </a:solidFill>
          </p:spPr>
          <p:txBody>
            <a:bodyPr wrap="square" lIns="0" tIns="0" rIns="0" bIns="0" rtlCol="0"/>
            <a:lstStyle/>
            <a:p>
              <a:pPr defTabSz="554492"/>
              <a:endParaRPr sz="1092" kern="0">
                <a:solidFill>
                  <a:sysClr val="windowText" lastClr="000000"/>
                </a:solidFill>
              </a:endParaRPr>
            </a:p>
          </p:txBody>
        </p:sp>
        <p:sp>
          <p:nvSpPr>
            <p:cNvPr id="4" name="object 4"/>
            <p:cNvSpPr/>
            <p:nvPr/>
          </p:nvSpPr>
          <p:spPr>
            <a:xfrm>
              <a:off x="7748959" y="940047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5" name="object 5"/>
            <p:cNvSpPr/>
            <p:nvPr/>
          </p:nvSpPr>
          <p:spPr>
            <a:xfrm>
              <a:off x="7748959" y="858374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 name="object 6"/>
            <p:cNvSpPr/>
            <p:nvPr/>
          </p:nvSpPr>
          <p:spPr>
            <a:xfrm>
              <a:off x="7794263" y="776701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7" name="object 7"/>
            <p:cNvSpPr/>
            <p:nvPr/>
          </p:nvSpPr>
          <p:spPr>
            <a:xfrm>
              <a:off x="7748959" y="238497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8" name="object 8"/>
            <p:cNvSpPr/>
            <p:nvPr/>
          </p:nvSpPr>
          <p:spPr>
            <a:xfrm>
              <a:off x="8821985" y="4577776"/>
              <a:ext cx="440055" cy="441325"/>
            </a:xfrm>
            <a:custGeom>
              <a:avLst/>
              <a:gdLst/>
              <a:ahLst/>
              <a:cxnLst/>
              <a:rect l="l" t="t" r="r" b="b"/>
              <a:pathLst>
                <a:path w="440054" h="441325">
                  <a:moveTo>
                    <a:pt x="85297" y="440947"/>
                  </a:moveTo>
                  <a:lnTo>
                    <a:pt x="33151" y="425954"/>
                  </a:lnTo>
                  <a:lnTo>
                    <a:pt x="2228" y="394313"/>
                  </a:lnTo>
                  <a:lnTo>
                    <a:pt x="0" y="377507"/>
                  </a:lnTo>
                  <a:lnTo>
                    <a:pt x="1415" y="369861"/>
                  </a:lnTo>
                  <a:lnTo>
                    <a:pt x="26073" y="339791"/>
                  </a:lnTo>
                  <a:lnTo>
                    <a:pt x="59118" y="306739"/>
                  </a:lnTo>
                  <a:lnTo>
                    <a:pt x="94806" y="282185"/>
                  </a:lnTo>
                  <a:lnTo>
                    <a:pt x="104827" y="284432"/>
                  </a:lnTo>
                  <a:lnTo>
                    <a:pt x="135580" y="313086"/>
                  </a:lnTo>
                  <a:lnTo>
                    <a:pt x="160091" y="338782"/>
                  </a:lnTo>
                  <a:lnTo>
                    <a:pt x="162614" y="339107"/>
                  </a:lnTo>
                  <a:lnTo>
                    <a:pt x="199910" y="320882"/>
                  </a:lnTo>
                  <a:lnTo>
                    <a:pt x="257091" y="275851"/>
                  </a:lnTo>
                  <a:lnTo>
                    <a:pt x="304382" y="223502"/>
                  </a:lnTo>
                  <a:lnTo>
                    <a:pt x="327860" y="187056"/>
                  </a:lnTo>
                  <a:lnTo>
                    <a:pt x="334412" y="172861"/>
                  </a:lnTo>
                  <a:lnTo>
                    <a:pt x="337688" y="165761"/>
                  </a:lnTo>
                  <a:lnTo>
                    <a:pt x="339258" y="162515"/>
                  </a:lnTo>
                  <a:lnTo>
                    <a:pt x="338682" y="160285"/>
                  </a:lnTo>
                  <a:lnTo>
                    <a:pt x="335928" y="157688"/>
                  </a:lnTo>
                  <a:lnTo>
                    <a:pt x="324789" y="147064"/>
                  </a:lnTo>
                  <a:lnTo>
                    <a:pt x="291605" y="114936"/>
                  </a:lnTo>
                  <a:lnTo>
                    <a:pt x="291144" y="74749"/>
                  </a:lnTo>
                  <a:lnTo>
                    <a:pt x="322621" y="43242"/>
                  </a:lnTo>
                  <a:lnTo>
                    <a:pt x="354137" y="11766"/>
                  </a:lnTo>
                  <a:lnTo>
                    <a:pt x="382810" y="0"/>
                  </a:lnTo>
                  <a:lnTo>
                    <a:pt x="397556" y="3888"/>
                  </a:lnTo>
                  <a:lnTo>
                    <a:pt x="427358" y="36069"/>
                  </a:lnTo>
                  <a:lnTo>
                    <a:pt x="439779" y="77887"/>
                  </a:lnTo>
                  <a:lnTo>
                    <a:pt x="439797" y="93972"/>
                  </a:lnTo>
                  <a:lnTo>
                    <a:pt x="437950" y="109953"/>
                  </a:lnTo>
                  <a:lnTo>
                    <a:pt x="425112" y="154715"/>
                  </a:lnTo>
                  <a:lnTo>
                    <a:pt x="398083" y="208405"/>
                  </a:lnTo>
                  <a:lnTo>
                    <a:pt x="351051" y="273237"/>
                  </a:lnTo>
                  <a:lnTo>
                    <a:pt x="318024" y="309980"/>
                  </a:lnTo>
                  <a:lnTo>
                    <a:pt x="282197" y="343745"/>
                  </a:lnTo>
                  <a:lnTo>
                    <a:pt x="243475" y="374414"/>
                  </a:lnTo>
                  <a:lnTo>
                    <a:pt x="201765" y="401869"/>
                  </a:lnTo>
                  <a:lnTo>
                    <a:pt x="160520" y="422983"/>
                  </a:lnTo>
                  <a:lnTo>
                    <a:pt x="116260" y="436738"/>
                  </a:lnTo>
                  <a:lnTo>
                    <a:pt x="93057" y="439996"/>
                  </a:lnTo>
                  <a:lnTo>
                    <a:pt x="85297"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9" name="object 9"/>
            <p:cNvPicPr/>
            <p:nvPr/>
          </p:nvPicPr>
          <p:blipFill>
            <a:blip r:embed="rId2" cstate="print"/>
            <a:stretch>
              <a:fillRect/>
            </a:stretch>
          </p:blipFill>
          <p:spPr>
            <a:xfrm>
              <a:off x="8836357" y="4592235"/>
              <a:ext cx="247133" cy="245724"/>
            </a:xfrm>
            <a:prstGeom prst="rect">
              <a:avLst/>
            </a:prstGeom>
          </p:spPr>
        </p:pic>
        <p:sp>
          <p:nvSpPr>
            <p:cNvPr id="10" name="object 10"/>
            <p:cNvSpPr/>
            <p:nvPr/>
          </p:nvSpPr>
          <p:spPr>
            <a:xfrm>
              <a:off x="11088962" y="4568850"/>
              <a:ext cx="414020" cy="459105"/>
            </a:xfrm>
            <a:custGeom>
              <a:avLst/>
              <a:gdLst/>
              <a:ahLst/>
              <a:cxnLst/>
              <a:rect l="l" t="t" r="r" b="b"/>
              <a:pathLst>
                <a:path w="414020" h="459104">
                  <a:moveTo>
                    <a:pt x="140072" y="0"/>
                  </a:moveTo>
                  <a:lnTo>
                    <a:pt x="53987" y="94"/>
                  </a:lnTo>
                  <a:lnTo>
                    <a:pt x="15438"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2"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41" y="358366"/>
                  </a:moveTo>
                  <a:lnTo>
                    <a:pt x="286870" y="358366"/>
                  </a:lnTo>
                  <a:lnTo>
                    <a:pt x="329665" y="358380"/>
                  </a:lnTo>
                  <a:lnTo>
                    <a:pt x="354441"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1" y="174831"/>
                  </a:lnTo>
                  <a:lnTo>
                    <a:pt x="150621" y="198751"/>
                  </a:lnTo>
                  <a:lnTo>
                    <a:pt x="156229" y="203788"/>
                  </a:lnTo>
                  <a:lnTo>
                    <a:pt x="165063" y="317791"/>
                  </a:lnTo>
                  <a:lnTo>
                    <a:pt x="167253" y="331877"/>
                  </a:lnTo>
                  <a:lnTo>
                    <a:pt x="195648" y="357350"/>
                  </a:lnTo>
                  <a:lnTo>
                    <a:pt x="218811" y="358374"/>
                  </a:lnTo>
                  <a:lnTo>
                    <a:pt x="372459" y="358355"/>
                  </a:lnTo>
                  <a:lnTo>
                    <a:pt x="389549" y="355393"/>
                  </a:lnTo>
                  <a:lnTo>
                    <a:pt x="402614" y="347040"/>
                  </a:lnTo>
                  <a:lnTo>
                    <a:pt x="409039"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87" y="163282"/>
                  </a:lnTo>
                  <a:lnTo>
                    <a:pt x="408204" y="160440"/>
                  </a:lnTo>
                  <a:lnTo>
                    <a:pt x="399376"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87"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9" y="336994"/>
                  </a:lnTo>
                  <a:lnTo>
                    <a:pt x="410966" y="333981"/>
                  </a:lnTo>
                  <a:lnTo>
                    <a:pt x="413914" y="316901"/>
                  </a:lnTo>
                  <a:lnTo>
                    <a:pt x="413872" y="176800"/>
                  </a:lnTo>
                  <a:lnTo>
                    <a:pt x="413223" y="173607"/>
                  </a:lnTo>
                  <a:lnTo>
                    <a:pt x="409287" y="163282"/>
                  </a:lnTo>
                  <a:close/>
                </a:path>
                <a:path w="414020" h="459104">
                  <a:moveTo>
                    <a:pt x="350983" y="141817"/>
                  </a:moveTo>
                  <a:lnTo>
                    <a:pt x="284514" y="141828"/>
                  </a:lnTo>
                  <a:lnTo>
                    <a:pt x="355233" y="141828"/>
                  </a:lnTo>
                  <a:lnTo>
                    <a:pt x="350983"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1" name="object 11"/>
            <p:cNvSpPr/>
            <p:nvPr/>
          </p:nvSpPr>
          <p:spPr>
            <a:xfrm>
              <a:off x="11088854" y="4568850"/>
              <a:ext cx="414655" cy="459105"/>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5" y="15390"/>
                  </a:lnTo>
                  <a:lnTo>
                    <a:pt x="54095" y="94"/>
                  </a:lnTo>
                  <a:lnTo>
                    <a:pt x="97138" y="23"/>
                  </a:lnTo>
                  <a:lnTo>
                    <a:pt x="140180" y="0"/>
                  </a:lnTo>
                  <a:lnTo>
                    <a:pt x="183220" y="23"/>
                  </a:lnTo>
                  <a:lnTo>
                    <a:pt x="226257" y="94"/>
                  </a:lnTo>
                  <a:lnTo>
                    <a:pt x="264890" y="15506"/>
                  </a:lnTo>
                  <a:lnTo>
                    <a:pt x="280340" y="54186"/>
                  </a:lnTo>
                  <a:lnTo>
                    <a:pt x="280397" y="94970"/>
                  </a:lnTo>
                  <a:lnTo>
                    <a:pt x="280375" y="115361"/>
                  </a:lnTo>
                  <a:lnTo>
                    <a:pt x="280360" y="135755"/>
                  </a:lnTo>
                  <a:lnTo>
                    <a:pt x="280360" y="141566"/>
                  </a:lnTo>
                  <a:lnTo>
                    <a:pt x="282706" y="141671"/>
                  </a:lnTo>
                  <a:lnTo>
                    <a:pt x="284622" y="141828"/>
                  </a:lnTo>
                  <a:lnTo>
                    <a:pt x="286528" y="141828"/>
                  </a:lnTo>
                  <a:lnTo>
                    <a:pt x="308052" y="141827"/>
                  </a:lnTo>
                  <a:lnTo>
                    <a:pt x="329572" y="141813"/>
                  </a:lnTo>
                  <a:lnTo>
                    <a:pt x="351091" y="141817"/>
                  </a:lnTo>
                  <a:lnTo>
                    <a:pt x="399484" y="150466"/>
                  </a:lnTo>
                  <a:lnTo>
                    <a:pt x="414032" y="216807"/>
                  </a:lnTo>
                  <a:lnTo>
                    <a:pt x="414044" y="250174"/>
                  </a:lnTo>
                  <a:lnTo>
                    <a:pt x="414042" y="283539"/>
                  </a:lnTo>
                  <a:lnTo>
                    <a:pt x="411074" y="333981"/>
                  </a:lnTo>
                  <a:lnTo>
                    <a:pt x="372567" y="358355"/>
                  </a:lnTo>
                  <a:lnTo>
                    <a:pt x="329773" y="358380"/>
                  </a:lnTo>
                  <a:lnTo>
                    <a:pt x="308376"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25" y="160717"/>
                  </a:lnTo>
                  <a:lnTo>
                    <a:pt x="103319" y="153670"/>
                  </a:lnTo>
                  <a:lnTo>
                    <a:pt x="105005" y="149094"/>
                  </a:lnTo>
                  <a:lnTo>
                    <a:pt x="106659" y="144602"/>
                  </a:lnTo>
                  <a:lnTo>
                    <a:pt x="110010" y="142299"/>
                  </a:lnTo>
                  <a:lnTo>
                    <a:pt x="11473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2" name="object 12"/>
            <p:cNvSpPr/>
            <p:nvPr/>
          </p:nvSpPr>
          <p:spPr>
            <a:xfrm>
              <a:off x="11305860" y="4843728"/>
              <a:ext cx="144145" cy="25400"/>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3" name="object 13"/>
            <p:cNvSpPr/>
            <p:nvPr/>
          </p:nvSpPr>
          <p:spPr>
            <a:xfrm>
              <a:off x="11305860" y="4843708"/>
              <a:ext cx="144145" cy="25400"/>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4" name="object 14"/>
            <p:cNvSpPr/>
            <p:nvPr/>
          </p:nvSpPr>
          <p:spPr>
            <a:xfrm>
              <a:off x="11305946" y="4769229"/>
              <a:ext cx="84455" cy="24765"/>
            </a:xfrm>
            <a:custGeom>
              <a:avLst/>
              <a:gdLst/>
              <a:ahLst/>
              <a:cxnLst/>
              <a:rect l="l" t="t" r="r" b="b"/>
              <a:pathLst>
                <a:path w="84454" h="24764">
                  <a:moveTo>
                    <a:pt x="56974"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4"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5" name="object 15"/>
            <p:cNvSpPr/>
            <p:nvPr/>
          </p:nvSpPr>
          <p:spPr>
            <a:xfrm>
              <a:off x="11305946" y="4769202"/>
              <a:ext cx="84455" cy="25400"/>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5" y="0"/>
                  </a:lnTo>
                  <a:lnTo>
                    <a:pt x="56974" y="26"/>
                  </a:lnTo>
                  <a:lnTo>
                    <a:pt x="7190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16" name="object 16"/>
            <p:cNvSpPr/>
            <p:nvPr/>
          </p:nvSpPr>
          <p:spPr>
            <a:xfrm>
              <a:off x="7647961" y="4609948"/>
              <a:ext cx="540385" cy="377190"/>
            </a:xfrm>
            <a:custGeom>
              <a:avLst/>
              <a:gdLst/>
              <a:ahLst/>
              <a:cxnLst/>
              <a:rect l="l" t="t" r="r" b="b"/>
              <a:pathLst>
                <a:path w="540384"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4"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4"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4" h="377189">
                  <a:moveTo>
                    <a:pt x="540105" y="59757"/>
                  </a:moveTo>
                  <a:lnTo>
                    <a:pt x="513094" y="59757"/>
                  </a:lnTo>
                  <a:lnTo>
                    <a:pt x="513094" y="323299"/>
                  </a:lnTo>
                  <a:lnTo>
                    <a:pt x="540099" y="323299"/>
                  </a:lnTo>
                  <a:lnTo>
                    <a:pt x="540105" y="59757"/>
                  </a:lnTo>
                  <a:close/>
                </a:path>
                <a:path w="540384"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4"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7" name="object 17"/>
            <p:cNvSpPr/>
            <p:nvPr/>
          </p:nvSpPr>
          <p:spPr>
            <a:xfrm>
              <a:off x="12131156" y="4521446"/>
              <a:ext cx="461645" cy="466090"/>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9"/>
                  </a:lnTo>
                  <a:lnTo>
                    <a:pt x="196995" y="463416"/>
                  </a:lnTo>
                  <a:lnTo>
                    <a:pt x="242907" y="465627"/>
                  </a:lnTo>
                  <a:lnTo>
                    <a:pt x="286120" y="458550"/>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40"/>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19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5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08"/>
                  </a:lnTo>
                  <a:lnTo>
                    <a:pt x="257693" y="32502"/>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59" y="41617"/>
                  </a:lnTo>
                  <a:lnTo>
                    <a:pt x="155321"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18" name="object 18"/>
            <p:cNvPicPr/>
            <p:nvPr/>
          </p:nvPicPr>
          <p:blipFill>
            <a:blip r:embed="rId3" cstate="print"/>
            <a:stretch>
              <a:fillRect/>
            </a:stretch>
          </p:blipFill>
          <p:spPr>
            <a:xfrm>
              <a:off x="12440940" y="4825292"/>
              <a:ext cx="184423" cy="250421"/>
            </a:xfrm>
            <a:prstGeom prst="rect">
              <a:avLst/>
            </a:prstGeom>
          </p:spPr>
        </p:pic>
        <p:sp>
          <p:nvSpPr>
            <p:cNvPr id="19" name="object 19"/>
            <p:cNvSpPr/>
            <p:nvPr/>
          </p:nvSpPr>
          <p:spPr>
            <a:xfrm>
              <a:off x="9895831" y="4667276"/>
              <a:ext cx="565785" cy="403860"/>
            </a:xfrm>
            <a:custGeom>
              <a:avLst/>
              <a:gdLst/>
              <a:ahLst/>
              <a:cxnLst/>
              <a:rect l="l" t="t" r="r" b="b"/>
              <a:pathLst>
                <a:path w="565784"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4"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4"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4" h="403860">
                  <a:moveTo>
                    <a:pt x="565318" y="64081"/>
                  </a:moveTo>
                  <a:lnTo>
                    <a:pt x="537051" y="64081"/>
                  </a:lnTo>
                  <a:lnTo>
                    <a:pt x="537051" y="346711"/>
                  </a:lnTo>
                  <a:lnTo>
                    <a:pt x="565313" y="346711"/>
                  </a:lnTo>
                  <a:lnTo>
                    <a:pt x="565318" y="64081"/>
                  </a:lnTo>
                  <a:close/>
                </a:path>
                <a:path w="565784"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4"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20" name="object 20"/>
          <p:cNvSpPr txBox="1"/>
          <p:nvPr/>
        </p:nvSpPr>
        <p:spPr>
          <a:xfrm>
            <a:off x="6086361"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21" name="object 21"/>
          <p:cNvSpPr txBox="1"/>
          <p:nvPr/>
        </p:nvSpPr>
        <p:spPr>
          <a:xfrm>
            <a:off x="4794214"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dirty="0">
              <a:solidFill>
                <a:sysClr val="windowText" lastClr="000000"/>
              </a:solidFill>
              <a:latin typeface="Lato"/>
              <a:cs typeface="Lato"/>
            </a:endParaRPr>
          </a:p>
        </p:txBody>
      </p:sp>
      <p:sp>
        <p:nvSpPr>
          <p:cNvPr id="22" name="object 22"/>
          <p:cNvSpPr txBox="1"/>
          <p:nvPr/>
        </p:nvSpPr>
        <p:spPr>
          <a:xfrm>
            <a:off x="4719175" y="3239961"/>
            <a:ext cx="1361588"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lang="sv-SE" sz="1486" kern="0" spc="-6" dirty="0">
                <a:solidFill>
                  <a:sysClr val="windowText" lastClr="000000"/>
                </a:solidFill>
                <a:latin typeface="Chi"/>
                <a:cs typeface="Chi"/>
              </a:rPr>
              <a:t>xxx</a:t>
            </a:r>
            <a:endParaRPr sz="1486" kern="0" dirty="0">
              <a:solidFill>
                <a:sysClr val="windowText" lastClr="000000"/>
              </a:solidFill>
              <a:latin typeface="Chi"/>
              <a:cs typeface="Chi"/>
            </a:endParaRPr>
          </a:p>
        </p:txBody>
      </p:sp>
      <p:sp>
        <p:nvSpPr>
          <p:cNvPr id="23" name="object 23"/>
          <p:cNvSpPr txBox="1"/>
          <p:nvPr/>
        </p:nvSpPr>
        <p:spPr>
          <a:xfrm>
            <a:off x="4719175" y="3620935"/>
            <a:ext cx="2424367" cy="237985"/>
          </a:xfrm>
          <a:prstGeom prst="rect">
            <a:avLst/>
          </a:prstGeom>
        </p:spPr>
        <p:txBody>
          <a:bodyPr vert="horz" wrap="square" lIns="0" tIns="9242" rIns="0" bIns="0" rtlCol="0">
            <a:spAutoFit/>
          </a:bodyPr>
          <a:lstStyle/>
          <a:p>
            <a:pPr marL="7701" defTabSz="554492">
              <a:spcBef>
                <a:spcPts val="73"/>
              </a:spcBef>
              <a:tabLst>
                <a:tab pos="1192928" algn="l"/>
              </a:tabLst>
            </a:pPr>
            <a:r>
              <a:rPr sz="1182" b="1" kern="0" spc="-6" dirty="0">
                <a:solidFill>
                  <a:sysClr val="windowText" lastClr="000000"/>
                </a:solidFill>
                <a:latin typeface="Lato"/>
                <a:cs typeface="Lato"/>
              </a:rPr>
              <a:t>Ansvarsområde:</a:t>
            </a:r>
            <a:r>
              <a:rPr sz="1182" b="1" kern="0" dirty="0">
                <a:solidFill>
                  <a:sysClr val="windowText" lastClr="000000"/>
                </a:solidFill>
                <a:latin typeface="Lato"/>
                <a:cs typeface="Lato"/>
              </a:rPr>
              <a:t>	</a:t>
            </a:r>
            <a:r>
              <a:rPr lang="sv-SE" sz="1486" kern="0" spc="-15" dirty="0">
                <a:solidFill>
                  <a:sysClr val="windowText" lastClr="000000"/>
                </a:solidFill>
                <a:latin typeface="Chi"/>
                <a:cs typeface="Chi"/>
              </a:rPr>
              <a:t>xxx</a:t>
            </a:r>
            <a:endParaRPr sz="1486" kern="0" dirty="0">
              <a:solidFill>
                <a:sysClr val="windowText" lastClr="000000"/>
              </a:solidFill>
              <a:latin typeface="Chi"/>
              <a:cs typeface="Chi"/>
            </a:endParaRPr>
          </a:p>
        </p:txBody>
      </p:sp>
      <p:sp>
        <p:nvSpPr>
          <p:cNvPr id="25" name="object 25"/>
          <p:cNvSpPr txBox="1"/>
          <p:nvPr/>
        </p:nvSpPr>
        <p:spPr>
          <a:xfrm>
            <a:off x="4735861" y="1053701"/>
            <a:ext cx="2062406" cy="307486"/>
          </a:xfrm>
          <a:prstGeom prst="rect">
            <a:avLst/>
          </a:prstGeom>
        </p:spPr>
        <p:txBody>
          <a:bodyPr vert="horz" wrap="square" lIns="0" tIns="8856" rIns="0" bIns="0" rtlCol="0">
            <a:spAutoFit/>
          </a:bodyPr>
          <a:lstStyle/>
          <a:p>
            <a:pPr marL="7701" defTabSz="554492">
              <a:spcBef>
                <a:spcPts val="69"/>
              </a:spcBef>
            </a:pPr>
            <a:r>
              <a:rPr lang="sv-SE" sz="1940" kern="0" spc="-21" dirty="0" err="1">
                <a:solidFill>
                  <a:sysClr val="windowText" lastClr="000000"/>
                </a:solidFill>
                <a:latin typeface="Chi"/>
                <a:cs typeface="Chi"/>
              </a:rPr>
              <a:t>xxxx</a:t>
            </a:r>
            <a:endParaRPr sz="1940" kern="0" dirty="0">
              <a:solidFill>
                <a:sysClr val="windowText" lastClr="000000"/>
              </a:solidFill>
              <a:latin typeface="Chi"/>
              <a:cs typeface="Chi"/>
            </a:endParaRPr>
          </a:p>
        </p:txBody>
      </p:sp>
      <p:sp>
        <p:nvSpPr>
          <p:cNvPr id="26" name="object 26"/>
          <p:cNvSpPr txBox="1"/>
          <p:nvPr/>
        </p:nvSpPr>
        <p:spPr>
          <a:xfrm>
            <a:off x="4778811" y="1773999"/>
            <a:ext cx="3143835" cy="363185"/>
          </a:xfrm>
          <a:prstGeom prst="rect">
            <a:avLst/>
          </a:prstGeom>
        </p:spPr>
        <p:txBody>
          <a:bodyPr vert="horz" wrap="square" lIns="0" tIns="133232" rIns="0" bIns="0" rtlCol="0">
            <a:spAutoFit/>
          </a:bodyPr>
          <a:lstStyle/>
          <a:p>
            <a:pPr marL="23104" defTabSz="554492">
              <a:spcBef>
                <a:spcPts val="1049"/>
              </a:spcBef>
              <a:tabLst>
                <a:tab pos="1316919" algn="l"/>
              </a:tabLst>
            </a:pPr>
            <a:r>
              <a:rPr sz="1182" b="1" kern="0" spc="-6" dirty="0">
                <a:solidFill>
                  <a:sysClr val="windowText" lastClr="000000"/>
                </a:solidFill>
                <a:latin typeface="Lato"/>
                <a:cs typeface="Lato"/>
              </a:rPr>
              <a:t>Kontaktuppgifter:</a:t>
            </a:r>
            <a:r>
              <a:rPr sz="1182" b="1" kern="0" dirty="0">
                <a:solidFill>
                  <a:sysClr val="windowText" lastClr="000000"/>
                </a:solidFill>
                <a:latin typeface="Lato"/>
                <a:cs typeface="Lato"/>
              </a:rPr>
              <a:t>	</a:t>
            </a:r>
            <a:r>
              <a:rPr lang="sv-SE" sz="2229" kern="0" baseline="-11337" dirty="0" err="1">
                <a:solidFill>
                  <a:sysClr val="windowText" lastClr="000000"/>
                </a:solidFill>
                <a:latin typeface="Chi"/>
                <a:cs typeface="Chi"/>
              </a:rPr>
              <a:t>xxxxx</a:t>
            </a:r>
            <a:endParaRPr sz="2229" kern="0" baseline="-11337" dirty="0">
              <a:solidFill>
                <a:sysClr val="windowText" lastClr="000000"/>
              </a:solidFill>
              <a:latin typeface="Chi"/>
              <a:cs typeface="Chi"/>
            </a:endParaRPr>
          </a:p>
        </p:txBody>
      </p:sp>
      <p:sp>
        <p:nvSpPr>
          <p:cNvPr id="28" name="object 28"/>
          <p:cNvSpPr/>
          <p:nvPr/>
        </p:nvSpPr>
        <p:spPr>
          <a:xfrm>
            <a:off x="5772553" y="2643170"/>
            <a:ext cx="753957"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29" name="object 29"/>
          <p:cNvSpPr/>
          <p:nvPr/>
        </p:nvSpPr>
        <p:spPr>
          <a:xfrm>
            <a:off x="6086595" y="3287231"/>
            <a:ext cx="38506" cy="25799"/>
          </a:xfrm>
          <a:custGeom>
            <a:avLst/>
            <a:gdLst/>
            <a:ahLst/>
            <a:cxnLst/>
            <a:rect l="l" t="t" r="r" b="b"/>
            <a:pathLst>
              <a:path w="63500" h="42545">
                <a:moveTo>
                  <a:pt x="28041" y="9410"/>
                </a:moveTo>
                <a:lnTo>
                  <a:pt x="21767" y="0"/>
                </a:lnTo>
                <a:lnTo>
                  <a:pt x="6273" y="0"/>
                </a:lnTo>
                <a:lnTo>
                  <a:pt x="0" y="9410"/>
                </a:lnTo>
                <a:lnTo>
                  <a:pt x="0" y="32639"/>
                </a:lnTo>
                <a:lnTo>
                  <a:pt x="6273" y="42049"/>
                </a:lnTo>
                <a:lnTo>
                  <a:pt x="14020" y="42049"/>
                </a:lnTo>
                <a:lnTo>
                  <a:pt x="21767" y="42049"/>
                </a:lnTo>
                <a:lnTo>
                  <a:pt x="28041" y="32639"/>
                </a:lnTo>
                <a:lnTo>
                  <a:pt x="28041" y="9410"/>
                </a:lnTo>
                <a:close/>
              </a:path>
              <a:path w="63500" h="42545">
                <a:moveTo>
                  <a:pt x="62992" y="9410"/>
                </a:moveTo>
                <a:lnTo>
                  <a:pt x="56718" y="0"/>
                </a:lnTo>
                <a:lnTo>
                  <a:pt x="41224" y="0"/>
                </a:lnTo>
                <a:lnTo>
                  <a:pt x="34950" y="9410"/>
                </a:lnTo>
                <a:lnTo>
                  <a:pt x="34950" y="32639"/>
                </a:lnTo>
                <a:lnTo>
                  <a:pt x="41224" y="42049"/>
                </a:lnTo>
                <a:lnTo>
                  <a:pt x="48971" y="42049"/>
                </a:lnTo>
                <a:lnTo>
                  <a:pt x="56718" y="42049"/>
                </a:lnTo>
                <a:lnTo>
                  <a:pt x="62992" y="32639"/>
                </a:lnTo>
                <a:lnTo>
                  <a:pt x="62992" y="9410"/>
                </a:lnTo>
                <a:close/>
              </a:path>
            </a:pathLst>
          </a:custGeom>
          <a:solidFill>
            <a:srgbClr val="000000"/>
          </a:solidFill>
        </p:spPr>
        <p:txBody>
          <a:bodyPr wrap="square" lIns="0" tIns="0" rIns="0" bIns="0" rtlCol="0"/>
          <a:lstStyle/>
          <a:p>
            <a:pPr defTabSz="554492"/>
            <a:endParaRPr sz="1092" kern="0">
              <a:solidFill>
                <a:sysClr val="windowText" lastClr="000000"/>
              </a:solidFill>
            </a:endParaRPr>
          </a:p>
        </p:txBody>
      </p:sp>
      <p:sp>
        <p:nvSpPr>
          <p:cNvPr id="30" name="object 30"/>
          <p:cNvSpPr txBox="1"/>
          <p:nvPr/>
        </p:nvSpPr>
        <p:spPr>
          <a:xfrm>
            <a:off x="4712055" y="4422845"/>
            <a:ext cx="2644717" cy="270622"/>
          </a:xfrm>
          <a:prstGeom prst="rect">
            <a:avLst/>
          </a:prstGeom>
        </p:spPr>
        <p:txBody>
          <a:bodyPr vert="horz" wrap="square" lIns="0" tIns="9242" rIns="0" bIns="0" rtlCol="0">
            <a:spAutoFit/>
          </a:bodyPr>
          <a:lstStyle/>
          <a:p>
            <a:pPr marL="7701" defTabSz="554492">
              <a:spcBef>
                <a:spcPts val="73"/>
              </a:spcBef>
            </a:pPr>
            <a:r>
              <a:rPr lang="sv-SE" sz="1698" i="1" kern="0" spc="-85" dirty="0" err="1">
                <a:solidFill>
                  <a:sysClr val="windowText" lastClr="000000"/>
                </a:solidFill>
                <a:latin typeface="Chi"/>
              </a:rPr>
              <a:t>xxxxxxxxxx</a:t>
            </a:r>
            <a:endParaRPr sz="1698" i="1" kern="0" spc="-85" dirty="0">
              <a:solidFill>
                <a:sysClr val="windowText" lastClr="000000"/>
              </a:solidFill>
              <a:latin typeface="Chi"/>
            </a:endParaRPr>
          </a:p>
        </p:txBody>
      </p:sp>
      <p:sp>
        <p:nvSpPr>
          <p:cNvPr id="31" name="object 31"/>
          <p:cNvSpPr txBox="1"/>
          <p:nvPr/>
        </p:nvSpPr>
        <p:spPr>
          <a:xfrm>
            <a:off x="4712054" y="4905412"/>
            <a:ext cx="2700843" cy="270622"/>
          </a:xfrm>
          <a:prstGeom prst="rect">
            <a:avLst/>
          </a:prstGeom>
        </p:spPr>
        <p:txBody>
          <a:bodyPr vert="horz" wrap="square" lIns="0" tIns="9242" rIns="0" bIns="0" rtlCol="0">
            <a:spAutoFit/>
          </a:bodyPr>
          <a:lstStyle>
            <a:defPPr>
              <a:defRPr kern="0"/>
            </a:defPPr>
            <a:lvl1pPr marL="12700">
              <a:lnSpc>
                <a:spcPct val="100000"/>
              </a:lnSpc>
              <a:spcBef>
                <a:spcPts val="120"/>
              </a:spcBef>
              <a:defRPr sz="2800" i="1" spc="-140">
                <a:latin typeface="Chi"/>
                <a:cs typeface="Chi"/>
              </a:defRPr>
            </a:lvl1pPr>
          </a:lstStyle>
          <a:p>
            <a:pPr marL="7701" defTabSz="554492">
              <a:spcBef>
                <a:spcPts val="73"/>
              </a:spcBef>
            </a:pPr>
            <a:r>
              <a:rPr lang="sv-SE" sz="1698" kern="0" spc="-85" dirty="0" err="1">
                <a:solidFill>
                  <a:sysClr val="windowText" lastClr="000000"/>
                </a:solidFill>
              </a:rPr>
              <a:t>xxxxxxxxxxxx</a:t>
            </a:r>
            <a:endParaRPr sz="1698" kern="0" spc="-85" dirty="0">
              <a:solidFill>
                <a:sysClr val="windowText" lastClr="000000"/>
              </a:solidFill>
            </a:endParaRPr>
          </a:p>
        </p:txBody>
      </p:sp>
      <p:grpSp>
        <p:nvGrpSpPr>
          <p:cNvPr id="34" name="object 34"/>
          <p:cNvGrpSpPr/>
          <p:nvPr/>
        </p:nvGrpSpPr>
        <p:grpSpPr>
          <a:xfrm>
            <a:off x="8166260" y="780036"/>
            <a:ext cx="3758615" cy="5297718"/>
            <a:chOff x="13466061" y="1286337"/>
            <a:chExt cx="6198235" cy="8736330"/>
          </a:xfrm>
        </p:grpSpPr>
        <p:sp>
          <p:nvSpPr>
            <p:cNvPr id="35" name="object 35"/>
            <p:cNvSpPr/>
            <p:nvPr/>
          </p:nvSpPr>
          <p:spPr>
            <a:xfrm>
              <a:off x="13466061" y="1286337"/>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0"/>
                  </a:lnTo>
                  <a:lnTo>
                    <a:pt x="264480" y="6028596"/>
                  </a:lnTo>
                  <a:lnTo>
                    <a:pt x="231937" y="6001746"/>
                  </a:lnTo>
                  <a:lnTo>
                    <a:pt x="205087" y="5969203"/>
                  </a:lnTo>
                  <a:lnTo>
                    <a:pt x="184814" y="5931852"/>
                  </a:lnTo>
                  <a:lnTo>
                    <a:pt x="172001" y="5890577"/>
                  </a:lnTo>
                  <a:lnTo>
                    <a:pt x="167534" y="5846261"/>
                  </a:lnTo>
                  <a:lnTo>
                    <a:pt x="172001" y="5801946"/>
                  </a:lnTo>
                  <a:lnTo>
                    <a:pt x="184814" y="5760671"/>
                  </a:lnTo>
                  <a:lnTo>
                    <a:pt x="205087" y="5723319"/>
                  </a:lnTo>
                  <a:lnTo>
                    <a:pt x="231937" y="5690776"/>
                  </a:lnTo>
                  <a:lnTo>
                    <a:pt x="264480" y="5663926"/>
                  </a:lnTo>
                  <a:lnTo>
                    <a:pt x="301832" y="5643653"/>
                  </a:lnTo>
                  <a:lnTo>
                    <a:pt x="343107" y="5630840"/>
                  </a:lnTo>
                  <a:lnTo>
                    <a:pt x="387422" y="5626373"/>
                  </a:lnTo>
                  <a:lnTo>
                    <a:pt x="6197758" y="5626373"/>
                  </a:lnTo>
                  <a:lnTo>
                    <a:pt x="6197758" y="2883011"/>
                  </a:lnTo>
                  <a:lnTo>
                    <a:pt x="387422" y="2883011"/>
                  </a:lnTo>
                  <a:lnTo>
                    <a:pt x="343107" y="2878543"/>
                  </a:lnTo>
                  <a:lnTo>
                    <a:pt x="301832" y="2865730"/>
                  </a:lnTo>
                  <a:lnTo>
                    <a:pt x="264480" y="2845455"/>
                  </a:lnTo>
                  <a:lnTo>
                    <a:pt x="231937" y="2818603"/>
                  </a:lnTo>
                  <a:lnTo>
                    <a:pt x="205087" y="2786060"/>
                  </a:lnTo>
                  <a:lnTo>
                    <a:pt x="184814" y="2748709"/>
                  </a:lnTo>
                  <a:lnTo>
                    <a:pt x="172001" y="2707435"/>
                  </a:lnTo>
                  <a:lnTo>
                    <a:pt x="167534" y="2663123"/>
                  </a:lnTo>
                  <a:lnTo>
                    <a:pt x="172001" y="2618804"/>
                  </a:lnTo>
                  <a:lnTo>
                    <a:pt x="184814" y="2577528"/>
                  </a:lnTo>
                  <a:lnTo>
                    <a:pt x="205087" y="2540176"/>
                  </a:lnTo>
                  <a:lnTo>
                    <a:pt x="231937" y="2507634"/>
                  </a:lnTo>
                  <a:lnTo>
                    <a:pt x="264480" y="2480785"/>
                  </a:lnTo>
                  <a:lnTo>
                    <a:pt x="301832" y="2460512"/>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3"/>
                  </a:lnTo>
                  <a:lnTo>
                    <a:pt x="510364" y="5663926"/>
                  </a:lnTo>
                  <a:lnTo>
                    <a:pt x="542907" y="5690776"/>
                  </a:lnTo>
                  <a:lnTo>
                    <a:pt x="569757" y="5723319"/>
                  </a:lnTo>
                  <a:lnTo>
                    <a:pt x="590031" y="5760671"/>
                  </a:lnTo>
                  <a:lnTo>
                    <a:pt x="602844" y="5801946"/>
                  </a:lnTo>
                  <a:lnTo>
                    <a:pt x="607311" y="5846261"/>
                  </a:lnTo>
                  <a:lnTo>
                    <a:pt x="602844" y="5890577"/>
                  </a:lnTo>
                  <a:lnTo>
                    <a:pt x="590031" y="5931852"/>
                  </a:lnTo>
                  <a:lnTo>
                    <a:pt x="569757" y="5969203"/>
                  </a:lnTo>
                  <a:lnTo>
                    <a:pt x="542907" y="6001746"/>
                  </a:lnTo>
                  <a:lnTo>
                    <a:pt x="510364" y="6028596"/>
                  </a:lnTo>
                  <a:lnTo>
                    <a:pt x="473013" y="6048870"/>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2"/>
                  </a:lnTo>
                  <a:lnTo>
                    <a:pt x="510364" y="2480785"/>
                  </a:lnTo>
                  <a:lnTo>
                    <a:pt x="542907" y="2507634"/>
                  </a:lnTo>
                  <a:lnTo>
                    <a:pt x="569757" y="2540176"/>
                  </a:lnTo>
                  <a:lnTo>
                    <a:pt x="590031" y="2577528"/>
                  </a:lnTo>
                  <a:lnTo>
                    <a:pt x="602844" y="2618804"/>
                  </a:lnTo>
                  <a:lnTo>
                    <a:pt x="607311" y="2663123"/>
                  </a:lnTo>
                  <a:lnTo>
                    <a:pt x="602844" y="2707435"/>
                  </a:lnTo>
                  <a:lnTo>
                    <a:pt x="590031" y="2748709"/>
                  </a:lnTo>
                  <a:lnTo>
                    <a:pt x="569757" y="2786060"/>
                  </a:lnTo>
                  <a:lnTo>
                    <a:pt x="542907" y="2818603"/>
                  </a:lnTo>
                  <a:lnTo>
                    <a:pt x="510364" y="2845455"/>
                  </a:lnTo>
                  <a:lnTo>
                    <a:pt x="473013" y="2865730"/>
                  </a:lnTo>
                  <a:lnTo>
                    <a:pt x="431738" y="2878543"/>
                  </a:lnTo>
                  <a:lnTo>
                    <a:pt x="387422" y="2883011"/>
                  </a:lnTo>
                  <a:lnTo>
                    <a:pt x="6197758" y="2883011"/>
                  </a:lnTo>
                  <a:lnTo>
                    <a:pt x="6197758" y="2443234"/>
                  </a:lnTo>
                  <a:close/>
                </a:path>
              </a:pathLst>
            </a:custGeom>
            <a:solidFill>
              <a:srgbClr val="9DD2C9"/>
            </a:solidFill>
          </p:spPr>
          <p:txBody>
            <a:bodyPr wrap="square" lIns="0" tIns="0" rIns="0" bIns="0" rtlCol="0"/>
            <a:lstStyle/>
            <a:p>
              <a:pPr defTabSz="554492"/>
              <a:endParaRPr sz="1092" kern="0">
                <a:solidFill>
                  <a:sysClr val="windowText" lastClr="000000"/>
                </a:solidFill>
              </a:endParaRPr>
            </a:p>
          </p:txBody>
        </p:sp>
        <p:sp>
          <p:nvSpPr>
            <p:cNvPr id="36" name="object 36"/>
            <p:cNvSpPr/>
            <p:nvPr/>
          </p:nvSpPr>
          <p:spPr>
            <a:xfrm>
              <a:off x="14261850" y="940048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7" name="object 37"/>
            <p:cNvSpPr/>
            <p:nvPr/>
          </p:nvSpPr>
          <p:spPr>
            <a:xfrm>
              <a:off x="14261850" y="858375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8" name="object 38"/>
            <p:cNvSpPr/>
            <p:nvPr/>
          </p:nvSpPr>
          <p:spPr>
            <a:xfrm>
              <a:off x="14307157" y="776702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39" name="object 39"/>
            <p:cNvSpPr/>
            <p:nvPr/>
          </p:nvSpPr>
          <p:spPr>
            <a:xfrm>
              <a:off x="14261850" y="238498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40" name="object 40"/>
            <p:cNvSpPr/>
            <p:nvPr/>
          </p:nvSpPr>
          <p:spPr>
            <a:xfrm>
              <a:off x="15334875" y="4577776"/>
              <a:ext cx="440055" cy="441325"/>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0" y="187056"/>
                  </a:lnTo>
                  <a:lnTo>
                    <a:pt x="334409" y="172861"/>
                  </a:lnTo>
                  <a:lnTo>
                    <a:pt x="337689" y="165761"/>
                  </a:lnTo>
                  <a:lnTo>
                    <a:pt x="339260" y="162515"/>
                  </a:lnTo>
                  <a:lnTo>
                    <a:pt x="338673" y="160285"/>
                  </a:lnTo>
                  <a:lnTo>
                    <a:pt x="335930" y="157688"/>
                  </a:lnTo>
                  <a:lnTo>
                    <a:pt x="324786" y="147064"/>
                  </a:lnTo>
                  <a:lnTo>
                    <a:pt x="291607" y="114936"/>
                  </a:lnTo>
                  <a:lnTo>
                    <a:pt x="291146" y="74749"/>
                  </a:lnTo>
                  <a:lnTo>
                    <a:pt x="322623" y="43242"/>
                  </a:lnTo>
                  <a:lnTo>
                    <a:pt x="354139" y="11766"/>
                  </a:lnTo>
                  <a:lnTo>
                    <a:pt x="382812" y="0"/>
                  </a:lnTo>
                  <a:lnTo>
                    <a:pt x="397557" y="3888"/>
                  </a:lnTo>
                  <a:lnTo>
                    <a:pt x="427355"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41" name="object 41"/>
            <p:cNvPicPr/>
            <p:nvPr/>
          </p:nvPicPr>
          <p:blipFill>
            <a:blip r:embed="rId4" cstate="print"/>
            <a:stretch>
              <a:fillRect/>
            </a:stretch>
          </p:blipFill>
          <p:spPr>
            <a:xfrm>
              <a:off x="15349248" y="4592235"/>
              <a:ext cx="247133" cy="245724"/>
            </a:xfrm>
            <a:prstGeom prst="rect">
              <a:avLst/>
            </a:prstGeom>
          </p:spPr>
        </p:pic>
        <p:sp>
          <p:nvSpPr>
            <p:cNvPr id="42" name="object 42"/>
            <p:cNvSpPr/>
            <p:nvPr/>
          </p:nvSpPr>
          <p:spPr>
            <a:xfrm>
              <a:off x="17601856" y="4568849"/>
              <a:ext cx="414020" cy="459105"/>
            </a:xfrm>
            <a:custGeom>
              <a:avLst/>
              <a:gdLst/>
              <a:ahLst/>
              <a:cxnLst/>
              <a:rect l="l" t="t" r="r" b="b"/>
              <a:pathLst>
                <a:path w="414019" h="459104">
                  <a:moveTo>
                    <a:pt x="140069" y="0"/>
                  </a:moveTo>
                  <a:lnTo>
                    <a:pt x="53987" y="94"/>
                  </a:lnTo>
                  <a:lnTo>
                    <a:pt x="15434"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38" y="21653"/>
                  </a:lnTo>
                  <a:lnTo>
                    <a:pt x="264781" y="15506"/>
                  </a:lnTo>
                  <a:lnTo>
                    <a:pt x="247684" y="4200"/>
                  </a:lnTo>
                  <a:lnTo>
                    <a:pt x="226150" y="94"/>
                  </a:lnTo>
                  <a:lnTo>
                    <a:pt x="140069" y="0"/>
                  </a:lnTo>
                  <a:close/>
                </a:path>
                <a:path w="414019"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19" h="459104">
                  <a:moveTo>
                    <a:pt x="354432" y="358366"/>
                  </a:moveTo>
                  <a:lnTo>
                    <a:pt x="286870" y="358366"/>
                  </a:lnTo>
                  <a:lnTo>
                    <a:pt x="329660" y="358380"/>
                  </a:lnTo>
                  <a:lnTo>
                    <a:pt x="354432" y="358366"/>
                  </a:lnTo>
                  <a:close/>
                </a:path>
                <a:path w="414019" h="459104">
                  <a:moveTo>
                    <a:pt x="268838" y="21653"/>
                  </a:moveTo>
                  <a:lnTo>
                    <a:pt x="140126" y="21653"/>
                  </a:lnTo>
                  <a:lnTo>
                    <a:pt x="228422" y="21748"/>
                  </a:lnTo>
                  <a:lnTo>
                    <a:pt x="239227" y="23809"/>
                  </a:lnTo>
                  <a:lnTo>
                    <a:pt x="248616" y="29390"/>
                  </a:lnTo>
                  <a:lnTo>
                    <a:pt x="255314" y="37655"/>
                  </a:lnTo>
                  <a:lnTo>
                    <a:pt x="258044" y="47768"/>
                  </a:lnTo>
                  <a:lnTo>
                    <a:pt x="258487" y="71089"/>
                  </a:lnTo>
                  <a:lnTo>
                    <a:pt x="258424" y="118057"/>
                  </a:lnTo>
                  <a:lnTo>
                    <a:pt x="258337" y="141838"/>
                  </a:lnTo>
                  <a:lnTo>
                    <a:pt x="116436" y="141859"/>
                  </a:lnTo>
                  <a:lnTo>
                    <a:pt x="109902" y="142299"/>
                  </a:lnTo>
                  <a:lnTo>
                    <a:pt x="106551" y="144602"/>
                  </a:lnTo>
                  <a:lnTo>
                    <a:pt x="103211" y="153670"/>
                  </a:lnTo>
                  <a:lnTo>
                    <a:pt x="104572" y="157597"/>
                  </a:lnTo>
                  <a:lnTo>
                    <a:pt x="123721" y="174831"/>
                  </a:lnTo>
                  <a:lnTo>
                    <a:pt x="150621" y="198751"/>
                  </a:lnTo>
                  <a:lnTo>
                    <a:pt x="156229" y="203788"/>
                  </a:lnTo>
                  <a:lnTo>
                    <a:pt x="165063" y="317791"/>
                  </a:lnTo>
                  <a:lnTo>
                    <a:pt x="167249" y="331877"/>
                  </a:lnTo>
                  <a:lnTo>
                    <a:pt x="195648" y="357350"/>
                  </a:lnTo>
                  <a:lnTo>
                    <a:pt x="218811" y="358374"/>
                  </a:lnTo>
                  <a:lnTo>
                    <a:pt x="372449" y="358355"/>
                  </a:lnTo>
                  <a:lnTo>
                    <a:pt x="389543" y="355393"/>
                  </a:lnTo>
                  <a:lnTo>
                    <a:pt x="402609" y="347040"/>
                  </a:lnTo>
                  <a:lnTo>
                    <a:pt x="409034" y="336994"/>
                  </a:lnTo>
                  <a:lnTo>
                    <a:pt x="207040" y="336994"/>
                  </a:lnTo>
                  <a:lnTo>
                    <a:pt x="198020" y="335690"/>
                  </a:lnTo>
                  <a:lnTo>
                    <a:pt x="191570" y="331797"/>
                  </a:lnTo>
                  <a:lnTo>
                    <a:pt x="187695"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87" y="163282"/>
                  </a:lnTo>
                  <a:lnTo>
                    <a:pt x="408204" y="160440"/>
                  </a:lnTo>
                  <a:lnTo>
                    <a:pt x="399376" y="150466"/>
                  </a:lnTo>
                  <a:lnTo>
                    <a:pt x="387291" y="144128"/>
                  </a:lnTo>
                  <a:lnTo>
                    <a:pt x="372501" y="141870"/>
                  </a:lnTo>
                  <a:lnTo>
                    <a:pt x="284389" y="141817"/>
                  </a:lnTo>
                  <a:lnTo>
                    <a:pt x="282598" y="141671"/>
                  </a:lnTo>
                  <a:lnTo>
                    <a:pt x="280253" y="141566"/>
                  </a:lnTo>
                  <a:lnTo>
                    <a:pt x="280135" y="53736"/>
                  </a:lnTo>
                  <a:lnTo>
                    <a:pt x="276080" y="32628"/>
                  </a:lnTo>
                  <a:lnTo>
                    <a:pt x="268838" y="21653"/>
                  </a:lnTo>
                  <a:close/>
                </a:path>
                <a:path w="414019" h="459104">
                  <a:moveTo>
                    <a:pt x="409287"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4" y="336994"/>
                  </a:lnTo>
                  <a:lnTo>
                    <a:pt x="410961" y="333981"/>
                  </a:lnTo>
                  <a:lnTo>
                    <a:pt x="413914" y="316901"/>
                  </a:lnTo>
                  <a:lnTo>
                    <a:pt x="413872" y="176800"/>
                  </a:lnTo>
                  <a:lnTo>
                    <a:pt x="413223" y="173607"/>
                  </a:lnTo>
                  <a:lnTo>
                    <a:pt x="409287" y="163282"/>
                  </a:lnTo>
                  <a:close/>
                </a:path>
                <a:path w="414019" h="459104">
                  <a:moveTo>
                    <a:pt x="350983" y="141817"/>
                  </a:moveTo>
                  <a:lnTo>
                    <a:pt x="284514" y="141828"/>
                  </a:lnTo>
                  <a:lnTo>
                    <a:pt x="355233" y="141828"/>
                  </a:lnTo>
                  <a:lnTo>
                    <a:pt x="350983"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3" name="object 43"/>
            <p:cNvSpPr/>
            <p:nvPr/>
          </p:nvSpPr>
          <p:spPr>
            <a:xfrm>
              <a:off x="17601748" y="4568849"/>
              <a:ext cx="414655" cy="459105"/>
            </a:xfrm>
            <a:custGeom>
              <a:avLst/>
              <a:gdLst/>
              <a:ahLst/>
              <a:cxnLst/>
              <a:rect l="l" t="t" r="r" b="b"/>
              <a:pathLst>
                <a:path w="414655"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1" y="15390"/>
                  </a:lnTo>
                  <a:lnTo>
                    <a:pt x="54095" y="94"/>
                  </a:lnTo>
                  <a:lnTo>
                    <a:pt x="97137" y="23"/>
                  </a:lnTo>
                  <a:lnTo>
                    <a:pt x="140176" y="0"/>
                  </a:lnTo>
                  <a:lnTo>
                    <a:pt x="183216" y="23"/>
                  </a:lnTo>
                  <a:lnTo>
                    <a:pt x="226257" y="94"/>
                  </a:lnTo>
                  <a:lnTo>
                    <a:pt x="264888" y="15506"/>
                  </a:lnTo>
                  <a:lnTo>
                    <a:pt x="280329" y="54186"/>
                  </a:lnTo>
                  <a:lnTo>
                    <a:pt x="280396" y="94970"/>
                  </a:lnTo>
                  <a:lnTo>
                    <a:pt x="280375" y="115361"/>
                  </a:lnTo>
                  <a:lnTo>
                    <a:pt x="280360" y="135755"/>
                  </a:lnTo>
                  <a:lnTo>
                    <a:pt x="280360" y="141566"/>
                  </a:lnTo>
                  <a:lnTo>
                    <a:pt x="282706" y="141671"/>
                  </a:lnTo>
                  <a:lnTo>
                    <a:pt x="284622" y="141828"/>
                  </a:lnTo>
                  <a:lnTo>
                    <a:pt x="286528" y="141828"/>
                  </a:lnTo>
                  <a:lnTo>
                    <a:pt x="308052" y="141827"/>
                  </a:lnTo>
                  <a:lnTo>
                    <a:pt x="329572" y="141813"/>
                  </a:lnTo>
                  <a:lnTo>
                    <a:pt x="351091" y="141817"/>
                  </a:lnTo>
                  <a:lnTo>
                    <a:pt x="399484" y="150466"/>
                  </a:lnTo>
                  <a:lnTo>
                    <a:pt x="414032" y="216807"/>
                  </a:lnTo>
                  <a:lnTo>
                    <a:pt x="414044" y="250174"/>
                  </a:lnTo>
                  <a:lnTo>
                    <a:pt x="414042" y="283539"/>
                  </a:lnTo>
                  <a:lnTo>
                    <a:pt x="411069" y="333981"/>
                  </a:lnTo>
                  <a:lnTo>
                    <a:pt x="372557" y="358355"/>
                  </a:lnTo>
                  <a:lnTo>
                    <a:pt x="329767" y="358380"/>
                  </a:lnTo>
                  <a:lnTo>
                    <a:pt x="308372" y="358371"/>
                  </a:lnTo>
                  <a:lnTo>
                    <a:pt x="286978" y="358366"/>
                  </a:lnTo>
                  <a:lnTo>
                    <a:pt x="280350" y="358366"/>
                  </a:lnTo>
                  <a:close/>
                </a:path>
                <a:path w="414655" h="459104">
                  <a:moveTo>
                    <a:pt x="258445" y="141838"/>
                  </a:moveTo>
                  <a:lnTo>
                    <a:pt x="258532" y="118057"/>
                  </a:lnTo>
                  <a:lnTo>
                    <a:pt x="258652" y="94497"/>
                  </a:lnTo>
                  <a:lnTo>
                    <a:pt x="258595" y="71089"/>
                  </a:lnTo>
                  <a:lnTo>
                    <a:pt x="248724" y="29390"/>
                  </a:lnTo>
                  <a:lnTo>
                    <a:pt x="184381" y="21670"/>
                  </a:lnTo>
                  <a:lnTo>
                    <a:pt x="140234" y="21653"/>
                  </a:lnTo>
                  <a:lnTo>
                    <a:pt x="96087" y="21668"/>
                  </a:lnTo>
                  <a:lnTo>
                    <a:pt x="51938" y="21685"/>
                  </a:lnTo>
                  <a:lnTo>
                    <a:pt x="45279" y="21685"/>
                  </a:lnTo>
                  <a:lnTo>
                    <a:pt x="21363" y="56532"/>
                  </a:lnTo>
                  <a:lnTo>
                    <a:pt x="21405" y="112083"/>
                  </a:lnTo>
                  <a:lnTo>
                    <a:pt x="21422" y="167636"/>
                  </a:lnTo>
                  <a:lnTo>
                    <a:pt x="21424" y="223189"/>
                  </a:lnTo>
                  <a:lnTo>
                    <a:pt x="21419"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58366"/>
                  </a:lnTo>
                  <a:lnTo>
                    <a:pt x="253052" y="358366"/>
                  </a:lnTo>
                  <a:lnTo>
                    <a:pt x="241673" y="358374"/>
                  </a:lnTo>
                  <a:lnTo>
                    <a:pt x="230295" y="358384"/>
                  </a:lnTo>
                  <a:lnTo>
                    <a:pt x="218919" y="358374"/>
                  </a:lnTo>
                  <a:lnTo>
                    <a:pt x="173474" y="343527"/>
                  </a:lnTo>
                  <a:lnTo>
                    <a:pt x="165129" y="292339"/>
                  </a:lnTo>
                  <a:lnTo>
                    <a:pt x="165126" y="266887"/>
                  </a:lnTo>
                  <a:lnTo>
                    <a:pt x="165103" y="241435"/>
                  </a:lnTo>
                  <a:lnTo>
                    <a:pt x="156337" y="203788"/>
                  </a:lnTo>
                  <a:lnTo>
                    <a:pt x="145077" y="193760"/>
                  </a:lnTo>
                  <a:lnTo>
                    <a:pt x="139433" y="188758"/>
                  </a:lnTo>
                  <a:lnTo>
                    <a:pt x="108125" y="160717"/>
                  </a:lnTo>
                  <a:lnTo>
                    <a:pt x="103319" y="153670"/>
                  </a:lnTo>
                  <a:lnTo>
                    <a:pt x="105005" y="149094"/>
                  </a:lnTo>
                  <a:lnTo>
                    <a:pt x="106659" y="144602"/>
                  </a:lnTo>
                  <a:lnTo>
                    <a:pt x="110010" y="142299"/>
                  </a:lnTo>
                  <a:lnTo>
                    <a:pt x="114732" y="141985"/>
                  </a:lnTo>
                  <a:lnTo>
                    <a:pt x="116543" y="141859"/>
                  </a:lnTo>
                  <a:lnTo>
                    <a:pt x="118355" y="141849"/>
                  </a:lnTo>
                  <a:lnTo>
                    <a:pt x="120177" y="141849"/>
                  </a:lnTo>
                  <a:lnTo>
                    <a:pt x="153068" y="141843"/>
                  </a:lnTo>
                  <a:lnTo>
                    <a:pt x="185960" y="141839"/>
                  </a:lnTo>
                  <a:lnTo>
                    <a:pt x="218853" y="141838"/>
                  </a:lnTo>
                  <a:lnTo>
                    <a:pt x="251744" y="141838"/>
                  </a:lnTo>
                  <a:lnTo>
                    <a:pt x="258445" y="141838"/>
                  </a:lnTo>
                  <a:close/>
                </a:path>
                <a:path w="414655"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77"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4" name="object 44"/>
            <p:cNvSpPr/>
            <p:nvPr/>
          </p:nvSpPr>
          <p:spPr>
            <a:xfrm>
              <a:off x="17818754" y="4843726"/>
              <a:ext cx="144145" cy="25400"/>
            </a:xfrm>
            <a:custGeom>
              <a:avLst/>
              <a:gdLst/>
              <a:ahLst/>
              <a:cxnLst/>
              <a:rect l="l" t="t" r="r" b="b"/>
              <a:pathLst>
                <a:path w="144144"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5" name="object 45"/>
            <p:cNvSpPr/>
            <p:nvPr/>
          </p:nvSpPr>
          <p:spPr>
            <a:xfrm>
              <a:off x="17818754" y="4843707"/>
              <a:ext cx="144145" cy="25400"/>
            </a:xfrm>
            <a:custGeom>
              <a:avLst/>
              <a:gdLst/>
              <a:ahLst/>
              <a:cxnLst/>
              <a:rect l="l" t="t" r="r" b="b"/>
              <a:pathLst>
                <a:path w="144144"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6" name="object 46"/>
            <p:cNvSpPr/>
            <p:nvPr/>
          </p:nvSpPr>
          <p:spPr>
            <a:xfrm>
              <a:off x="17818839" y="4769229"/>
              <a:ext cx="84455" cy="24765"/>
            </a:xfrm>
            <a:custGeom>
              <a:avLst/>
              <a:gdLst/>
              <a:ahLst/>
              <a:cxnLst/>
              <a:rect l="l" t="t" r="r" b="b"/>
              <a:pathLst>
                <a:path w="84455"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7" name="object 47"/>
            <p:cNvSpPr/>
            <p:nvPr/>
          </p:nvSpPr>
          <p:spPr>
            <a:xfrm>
              <a:off x="17818839" y="4769202"/>
              <a:ext cx="84455" cy="25400"/>
            </a:xfrm>
            <a:custGeom>
              <a:avLst/>
              <a:gdLst/>
              <a:ahLst/>
              <a:cxnLst/>
              <a:rect l="l" t="t" r="r" b="b"/>
              <a:pathLst>
                <a:path w="84455"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48" name="object 48"/>
            <p:cNvSpPr/>
            <p:nvPr/>
          </p:nvSpPr>
          <p:spPr>
            <a:xfrm>
              <a:off x="14160853" y="4609948"/>
              <a:ext cx="540385" cy="377190"/>
            </a:xfrm>
            <a:custGeom>
              <a:avLst/>
              <a:gdLst/>
              <a:ahLst/>
              <a:cxnLst/>
              <a:rect l="l" t="t" r="r" b="b"/>
              <a:pathLst>
                <a:path w="540384"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7"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4"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4" h="377189">
                  <a:moveTo>
                    <a:pt x="73687" y="59757"/>
                  </a:moveTo>
                  <a:lnTo>
                    <a:pt x="33402" y="59757"/>
                  </a:lnTo>
                  <a:lnTo>
                    <a:pt x="174088" y="192255"/>
                  </a:lnTo>
                  <a:lnTo>
                    <a:pt x="33402" y="323299"/>
                  </a:lnTo>
                  <a:lnTo>
                    <a:pt x="65269" y="323299"/>
                  </a:lnTo>
                  <a:lnTo>
                    <a:pt x="186800" y="210171"/>
                  </a:lnTo>
                  <a:lnTo>
                    <a:pt x="233431" y="210171"/>
                  </a:lnTo>
                  <a:lnTo>
                    <a:pt x="73687" y="59757"/>
                  </a:lnTo>
                  <a:close/>
                </a:path>
                <a:path w="540384" h="377189">
                  <a:moveTo>
                    <a:pt x="540105" y="59757"/>
                  </a:moveTo>
                  <a:lnTo>
                    <a:pt x="513094" y="59757"/>
                  </a:lnTo>
                  <a:lnTo>
                    <a:pt x="513094" y="323299"/>
                  </a:lnTo>
                  <a:lnTo>
                    <a:pt x="540099" y="323299"/>
                  </a:lnTo>
                  <a:lnTo>
                    <a:pt x="540105" y="59757"/>
                  </a:lnTo>
                  <a:close/>
                </a:path>
                <a:path w="540384" h="377189">
                  <a:moveTo>
                    <a:pt x="233431" y="210171"/>
                  </a:moveTo>
                  <a:lnTo>
                    <a:pt x="186800" y="210171"/>
                  </a:lnTo>
                  <a:lnTo>
                    <a:pt x="231019" y="251898"/>
                  </a:lnTo>
                  <a:lnTo>
                    <a:pt x="250100" y="264939"/>
                  </a:lnTo>
                  <a:lnTo>
                    <a:pt x="270028" y="269302"/>
                  </a:lnTo>
                  <a:lnTo>
                    <a:pt x="289956" y="264980"/>
                  </a:lnTo>
                  <a:lnTo>
                    <a:pt x="309037" y="251971"/>
                  </a:lnTo>
                  <a:lnTo>
                    <a:pt x="321154" y="240539"/>
                  </a:lnTo>
                  <a:lnTo>
                    <a:pt x="270074" y="240539"/>
                  </a:lnTo>
                  <a:lnTo>
                    <a:pt x="264751" y="238806"/>
                  </a:lnTo>
                  <a:lnTo>
                    <a:pt x="258218" y="233511"/>
                  </a:lnTo>
                  <a:lnTo>
                    <a:pt x="233431" y="210171"/>
                  </a:lnTo>
                  <a:close/>
                </a:path>
                <a:path w="540384" h="377189">
                  <a:moveTo>
                    <a:pt x="539166" y="29276"/>
                  </a:moveTo>
                  <a:lnTo>
                    <a:pt x="496634" y="29276"/>
                  </a:lnTo>
                  <a:lnTo>
                    <a:pt x="498728" y="31402"/>
                  </a:lnTo>
                  <a:lnTo>
                    <a:pt x="496696" y="32616"/>
                  </a:lnTo>
                  <a:lnTo>
                    <a:pt x="494351" y="33506"/>
                  </a:lnTo>
                  <a:lnTo>
                    <a:pt x="281809" y="233574"/>
                  </a:lnTo>
                  <a:lnTo>
                    <a:pt x="275402" y="238774"/>
                  </a:lnTo>
                  <a:lnTo>
                    <a:pt x="270074"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49" name="object 49"/>
            <p:cNvSpPr/>
            <p:nvPr/>
          </p:nvSpPr>
          <p:spPr>
            <a:xfrm>
              <a:off x="18644046" y="4521445"/>
              <a:ext cx="461645" cy="466090"/>
            </a:xfrm>
            <a:custGeom>
              <a:avLst/>
              <a:gdLst/>
              <a:ahLst/>
              <a:cxnLst/>
              <a:rect l="l" t="t" r="r" b="b"/>
              <a:pathLst>
                <a:path w="461644"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4" y="285823"/>
                  </a:lnTo>
                  <a:lnTo>
                    <a:pt x="23604" y="247572"/>
                  </a:lnTo>
                  <a:lnTo>
                    <a:pt x="23520" y="246650"/>
                  </a:lnTo>
                  <a:lnTo>
                    <a:pt x="23824" y="246263"/>
                  </a:lnTo>
                  <a:lnTo>
                    <a:pt x="24128" y="245519"/>
                  </a:lnTo>
                  <a:lnTo>
                    <a:pt x="352980" y="245519"/>
                  </a:lnTo>
                  <a:lnTo>
                    <a:pt x="353018" y="244996"/>
                  </a:lnTo>
                  <a:lnTo>
                    <a:pt x="461252" y="244996"/>
                  </a:lnTo>
                  <a:lnTo>
                    <a:pt x="461557" y="221028"/>
                  </a:lnTo>
                  <a:lnTo>
                    <a:pt x="243022" y="221028"/>
                  </a:lnTo>
                  <a:lnTo>
                    <a:pt x="23437" y="221007"/>
                  </a:lnTo>
                  <a:lnTo>
                    <a:pt x="25595" y="200944"/>
                  </a:lnTo>
                  <a:lnTo>
                    <a:pt x="35243" y="162783"/>
                  </a:lnTo>
                  <a:lnTo>
                    <a:pt x="401436" y="140112"/>
                  </a:lnTo>
                  <a:lnTo>
                    <a:pt x="442581" y="139983"/>
                  </a:lnTo>
                  <a:lnTo>
                    <a:pt x="438893" y="130014"/>
                  </a:lnTo>
                  <a:lnTo>
                    <a:pt x="430500" y="116371"/>
                  </a:lnTo>
                  <a:lnTo>
                    <a:pt x="33871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4" h="466089">
                  <a:moveTo>
                    <a:pt x="243137" y="350783"/>
                  </a:moveTo>
                  <a:lnTo>
                    <a:pt x="218415" y="350783"/>
                  </a:lnTo>
                  <a:lnTo>
                    <a:pt x="218415" y="441346"/>
                  </a:lnTo>
                  <a:lnTo>
                    <a:pt x="286120" y="441346"/>
                  </a:lnTo>
                  <a:lnTo>
                    <a:pt x="286120" y="441063"/>
                  </a:lnTo>
                  <a:lnTo>
                    <a:pt x="243137" y="441063"/>
                  </a:lnTo>
                  <a:lnTo>
                    <a:pt x="243137" y="350783"/>
                  </a:lnTo>
                  <a:close/>
                </a:path>
                <a:path w="461644" h="466089">
                  <a:moveTo>
                    <a:pt x="286120" y="405022"/>
                  </a:moveTo>
                  <a:lnTo>
                    <a:pt x="277018" y="416505"/>
                  </a:lnTo>
                  <a:lnTo>
                    <a:pt x="267243" y="426702"/>
                  </a:lnTo>
                  <a:lnTo>
                    <a:pt x="256161" y="435070"/>
                  </a:lnTo>
                  <a:lnTo>
                    <a:pt x="243137" y="441063"/>
                  </a:lnTo>
                  <a:lnTo>
                    <a:pt x="286120" y="441063"/>
                  </a:lnTo>
                  <a:lnTo>
                    <a:pt x="286120" y="405022"/>
                  </a:lnTo>
                  <a:close/>
                </a:path>
                <a:path w="461644" h="466089">
                  <a:moveTo>
                    <a:pt x="243137" y="350423"/>
                  </a:moveTo>
                  <a:lnTo>
                    <a:pt x="91859" y="350423"/>
                  </a:lnTo>
                  <a:lnTo>
                    <a:pt x="122125" y="350647"/>
                  </a:lnTo>
                  <a:lnTo>
                    <a:pt x="125088" y="352741"/>
                  </a:lnTo>
                  <a:lnTo>
                    <a:pt x="141553" y="394099"/>
                  </a:lnTo>
                  <a:lnTo>
                    <a:pt x="164511" y="430121"/>
                  </a:lnTo>
                  <a:lnTo>
                    <a:pt x="197893" y="430121"/>
                  </a:lnTo>
                  <a:lnTo>
                    <a:pt x="197074" y="429570"/>
                  </a:lnTo>
                  <a:lnTo>
                    <a:pt x="188161" y="421346"/>
                  </a:lnTo>
                  <a:lnTo>
                    <a:pt x="166311" y="389834"/>
                  </a:lnTo>
                  <a:lnTo>
                    <a:pt x="150229" y="350783"/>
                  </a:lnTo>
                  <a:lnTo>
                    <a:pt x="243137" y="350783"/>
                  </a:lnTo>
                  <a:lnTo>
                    <a:pt x="243137" y="350423"/>
                  </a:lnTo>
                  <a:close/>
                </a:path>
                <a:path w="461644"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4" h="466089">
                  <a:moveTo>
                    <a:pt x="352980" y="245519"/>
                  </a:moveTo>
                  <a:lnTo>
                    <a:pt x="107696" y="245519"/>
                  </a:lnTo>
                  <a:lnTo>
                    <a:pt x="116879" y="326323"/>
                  </a:lnTo>
                  <a:lnTo>
                    <a:pt x="6234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4" h="466089">
                  <a:moveTo>
                    <a:pt x="181216" y="326293"/>
                  </a:moveTo>
                  <a:lnTo>
                    <a:pt x="144909" y="326459"/>
                  </a:lnTo>
                  <a:lnTo>
                    <a:pt x="285512" y="326459"/>
                  </a:lnTo>
                  <a:lnTo>
                    <a:pt x="285512" y="326302"/>
                  </a:lnTo>
                  <a:lnTo>
                    <a:pt x="181216" y="326293"/>
                  </a:lnTo>
                  <a:close/>
                </a:path>
                <a:path w="461644" h="466089">
                  <a:moveTo>
                    <a:pt x="352977" y="245561"/>
                  </a:moveTo>
                  <a:lnTo>
                    <a:pt x="218237" y="245561"/>
                  </a:lnTo>
                  <a:lnTo>
                    <a:pt x="218237" y="325936"/>
                  </a:lnTo>
                  <a:lnTo>
                    <a:pt x="216750" y="326051"/>
                  </a:lnTo>
                  <a:lnTo>
                    <a:pt x="215001" y="326302"/>
                  </a:lnTo>
                  <a:lnTo>
                    <a:pt x="285512" y="326302"/>
                  </a:lnTo>
                  <a:lnTo>
                    <a:pt x="285512" y="326135"/>
                  </a:lnTo>
                  <a:lnTo>
                    <a:pt x="242990" y="326135"/>
                  </a:lnTo>
                  <a:lnTo>
                    <a:pt x="242990" y="245697"/>
                  </a:lnTo>
                  <a:lnTo>
                    <a:pt x="352968" y="245697"/>
                  </a:lnTo>
                  <a:lnTo>
                    <a:pt x="352977" y="245561"/>
                  </a:lnTo>
                  <a:close/>
                </a:path>
                <a:path w="461644" h="466089">
                  <a:moveTo>
                    <a:pt x="352968" y="245697"/>
                  </a:moveTo>
                  <a:lnTo>
                    <a:pt x="328747" y="245697"/>
                  </a:lnTo>
                  <a:lnTo>
                    <a:pt x="326789" y="278220"/>
                  </a:lnTo>
                  <a:lnTo>
                    <a:pt x="349908" y="288031"/>
                  </a:lnTo>
                  <a:lnTo>
                    <a:pt x="352968" y="245697"/>
                  </a:lnTo>
                  <a:close/>
                </a:path>
                <a:path w="461644" h="466089">
                  <a:moveTo>
                    <a:pt x="344562" y="140528"/>
                  </a:moveTo>
                  <a:lnTo>
                    <a:pt x="319805" y="140528"/>
                  </a:lnTo>
                  <a:lnTo>
                    <a:pt x="330181" y="221028"/>
                  </a:lnTo>
                  <a:lnTo>
                    <a:pt x="461557" y="221028"/>
                  </a:lnTo>
                  <a:lnTo>
                    <a:pt x="461559" y="220881"/>
                  </a:lnTo>
                  <a:lnTo>
                    <a:pt x="353657" y="220881"/>
                  </a:lnTo>
                  <a:lnTo>
                    <a:pt x="344562" y="140528"/>
                  </a:lnTo>
                  <a:close/>
                </a:path>
                <a:path w="461644"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4" h="466089">
                  <a:moveTo>
                    <a:pt x="344554" y="140454"/>
                  </a:moveTo>
                  <a:lnTo>
                    <a:pt x="218017" y="140454"/>
                  </a:lnTo>
                  <a:lnTo>
                    <a:pt x="218017" y="221007"/>
                  </a:lnTo>
                  <a:lnTo>
                    <a:pt x="243022" y="221007"/>
                  </a:lnTo>
                  <a:lnTo>
                    <a:pt x="243022" y="140528"/>
                  </a:lnTo>
                  <a:lnTo>
                    <a:pt x="344562" y="140528"/>
                  </a:lnTo>
                  <a:close/>
                </a:path>
                <a:path w="461644"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4" h="466089">
                  <a:moveTo>
                    <a:pt x="400401" y="140119"/>
                  </a:moveTo>
                  <a:lnTo>
                    <a:pt x="362630" y="140119"/>
                  </a:lnTo>
                  <a:lnTo>
                    <a:pt x="387037" y="140148"/>
                  </a:lnTo>
                  <a:lnTo>
                    <a:pt x="400401" y="140119"/>
                  </a:lnTo>
                  <a:close/>
                </a:path>
                <a:path w="461644" h="466089">
                  <a:moveTo>
                    <a:pt x="353603" y="35725"/>
                  </a:moveTo>
                  <a:lnTo>
                    <a:pt x="297072" y="35725"/>
                  </a:lnTo>
                  <a:lnTo>
                    <a:pt x="328338" y="48874"/>
                  </a:lnTo>
                  <a:lnTo>
                    <a:pt x="356242" y="66558"/>
                  </a:lnTo>
                  <a:lnTo>
                    <a:pt x="380893" y="88806"/>
                  </a:lnTo>
                  <a:lnTo>
                    <a:pt x="402399" y="115649"/>
                  </a:lnTo>
                  <a:lnTo>
                    <a:pt x="400284" y="115953"/>
                  </a:lnTo>
                  <a:lnTo>
                    <a:pt x="398996" y="116298"/>
                  </a:lnTo>
                  <a:lnTo>
                    <a:pt x="338715" y="116371"/>
                  </a:lnTo>
                  <a:lnTo>
                    <a:pt x="430500" y="116371"/>
                  </a:lnTo>
                  <a:lnTo>
                    <a:pt x="414556" y="90453"/>
                  </a:lnTo>
                  <a:lnTo>
                    <a:pt x="380871" y="54740"/>
                  </a:lnTo>
                  <a:lnTo>
                    <a:pt x="353603" y="35725"/>
                  </a:lnTo>
                  <a:close/>
                </a:path>
                <a:path w="461644" h="466089">
                  <a:moveTo>
                    <a:pt x="243001" y="26762"/>
                  </a:moveTo>
                  <a:lnTo>
                    <a:pt x="218384" y="26762"/>
                  </a:lnTo>
                  <a:lnTo>
                    <a:pt x="218384" y="115995"/>
                  </a:lnTo>
                  <a:lnTo>
                    <a:pt x="336669" y="115995"/>
                  </a:lnTo>
                  <a:lnTo>
                    <a:pt x="243001" y="115984"/>
                  </a:lnTo>
                  <a:lnTo>
                    <a:pt x="243001" y="26762"/>
                  </a:lnTo>
                  <a:close/>
                </a:path>
                <a:path w="461644" h="466089">
                  <a:moveTo>
                    <a:pt x="338349" y="26091"/>
                  </a:moveTo>
                  <a:lnTo>
                    <a:pt x="243001" y="26091"/>
                  </a:lnTo>
                  <a:lnTo>
                    <a:pt x="250744" y="28812"/>
                  </a:lnTo>
                  <a:lnTo>
                    <a:pt x="257693" y="32506"/>
                  </a:lnTo>
                  <a:lnTo>
                    <a:pt x="290659" y="68976"/>
                  </a:lnTo>
                  <a:lnTo>
                    <a:pt x="307470" y="104906"/>
                  </a:lnTo>
                  <a:lnTo>
                    <a:pt x="309281" y="110298"/>
                  </a:lnTo>
                  <a:lnTo>
                    <a:pt x="311355" y="115984"/>
                  </a:lnTo>
                  <a:lnTo>
                    <a:pt x="336666" y="115984"/>
                  </a:lnTo>
                  <a:lnTo>
                    <a:pt x="335657" y="112686"/>
                  </a:lnTo>
                  <a:lnTo>
                    <a:pt x="328555" y="92173"/>
                  </a:lnTo>
                  <a:lnTo>
                    <a:pt x="319934" y="72423"/>
                  </a:lnTo>
                  <a:lnTo>
                    <a:pt x="309529" y="53563"/>
                  </a:lnTo>
                  <a:lnTo>
                    <a:pt x="297072" y="35725"/>
                  </a:lnTo>
                  <a:lnTo>
                    <a:pt x="353603" y="35725"/>
                  </a:lnTo>
                  <a:lnTo>
                    <a:pt x="342061" y="27677"/>
                  </a:lnTo>
                  <a:lnTo>
                    <a:pt x="338349" y="26091"/>
                  </a:lnTo>
                  <a:close/>
                </a:path>
                <a:path w="461644" h="466089">
                  <a:moveTo>
                    <a:pt x="203380" y="34458"/>
                  </a:moveTo>
                  <a:lnTo>
                    <a:pt x="164710" y="34458"/>
                  </a:lnTo>
                  <a:lnTo>
                    <a:pt x="159964" y="41617"/>
                  </a:lnTo>
                  <a:lnTo>
                    <a:pt x="155325" y="48465"/>
                  </a:lnTo>
                  <a:lnTo>
                    <a:pt x="136394" y="86478"/>
                  </a:lnTo>
                  <a:lnTo>
                    <a:pt x="131221"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50" name="object 50"/>
            <p:cNvPicPr/>
            <p:nvPr/>
          </p:nvPicPr>
          <p:blipFill>
            <a:blip r:embed="rId5" cstate="print"/>
            <a:stretch>
              <a:fillRect/>
            </a:stretch>
          </p:blipFill>
          <p:spPr>
            <a:xfrm>
              <a:off x="18953831" y="4825292"/>
              <a:ext cx="184423" cy="250421"/>
            </a:xfrm>
            <a:prstGeom prst="rect">
              <a:avLst/>
            </a:prstGeom>
          </p:spPr>
        </p:pic>
        <p:sp>
          <p:nvSpPr>
            <p:cNvPr id="51" name="object 51"/>
            <p:cNvSpPr/>
            <p:nvPr/>
          </p:nvSpPr>
          <p:spPr>
            <a:xfrm>
              <a:off x="16408724" y="4667276"/>
              <a:ext cx="565785" cy="403860"/>
            </a:xfrm>
            <a:custGeom>
              <a:avLst/>
              <a:gdLst/>
              <a:ahLst/>
              <a:cxnLst/>
              <a:rect l="l" t="t" r="r" b="b"/>
              <a:pathLst>
                <a:path w="565784"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4"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4"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4" h="403860">
                  <a:moveTo>
                    <a:pt x="565318" y="64081"/>
                  </a:moveTo>
                  <a:lnTo>
                    <a:pt x="537051" y="64081"/>
                  </a:lnTo>
                  <a:lnTo>
                    <a:pt x="537051" y="346711"/>
                  </a:lnTo>
                  <a:lnTo>
                    <a:pt x="565313" y="346711"/>
                  </a:lnTo>
                  <a:lnTo>
                    <a:pt x="565318" y="64081"/>
                  </a:lnTo>
                  <a:close/>
                </a:path>
                <a:path w="565784"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4"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52" name="object 52"/>
          <p:cNvSpPr txBox="1"/>
          <p:nvPr/>
        </p:nvSpPr>
        <p:spPr>
          <a:xfrm>
            <a:off x="10035783"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53" name="object 53"/>
          <p:cNvSpPr txBox="1"/>
          <p:nvPr/>
        </p:nvSpPr>
        <p:spPr>
          <a:xfrm>
            <a:off x="8743638"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dirty="0">
              <a:solidFill>
                <a:sysClr val="windowText" lastClr="000000"/>
              </a:solidFill>
              <a:latin typeface="Lato"/>
              <a:cs typeface="Lato"/>
            </a:endParaRPr>
          </a:p>
        </p:txBody>
      </p:sp>
      <p:sp>
        <p:nvSpPr>
          <p:cNvPr id="55" name="object 55"/>
          <p:cNvSpPr txBox="1"/>
          <p:nvPr/>
        </p:nvSpPr>
        <p:spPr>
          <a:xfrm>
            <a:off x="8668597" y="3591220"/>
            <a:ext cx="2424367" cy="237985"/>
          </a:xfrm>
          <a:prstGeom prst="rect">
            <a:avLst/>
          </a:prstGeom>
        </p:spPr>
        <p:txBody>
          <a:bodyPr vert="horz" wrap="square" lIns="0" tIns="9242" rIns="0" bIns="0" rtlCol="0">
            <a:spAutoFit/>
          </a:bodyPr>
          <a:lstStyle/>
          <a:p>
            <a:pPr marL="7701" defTabSz="554492">
              <a:spcBef>
                <a:spcPts val="73"/>
              </a:spcBef>
              <a:tabLst>
                <a:tab pos="1192928" algn="l"/>
              </a:tabLst>
            </a:pPr>
            <a:r>
              <a:rPr sz="1182" b="1" kern="0" spc="-6" dirty="0">
                <a:solidFill>
                  <a:sysClr val="windowText" lastClr="000000"/>
                </a:solidFill>
                <a:latin typeface="Lato"/>
                <a:cs typeface="Lato"/>
              </a:rPr>
              <a:t>Ansvarsområde:</a:t>
            </a:r>
            <a:r>
              <a:rPr sz="1182" b="1" kern="0" dirty="0">
                <a:solidFill>
                  <a:sysClr val="windowText" lastClr="000000"/>
                </a:solidFill>
                <a:latin typeface="Lato"/>
                <a:cs typeface="Lato"/>
              </a:rPr>
              <a:t>	</a:t>
            </a:r>
            <a:r>
              <a:rPr lang="sv-SE" sz="1486" kern="0" spc="-15" dirty="0" err="1">
                <a:solidFill>
                  <a:sysClr val="windowText" lastClr="000000"/>
                </a:solidFill>
                <a:latin typeface="Chi"/>
                <a:cs typeface="Chi"/>
              </a:rPr>
              <a:t>xxxxxx</a:t>
            </a:r>
            <a:endParaRPr sz="1486" kern="0" dirty="0">
              <a:solidFill>
                <a:sysClr val="windowText" lastClr="000000"/>
              </a:solidFill>
              <a:latin typeface="Chi"/>
              <a:cs typeface="Chi"/>
            </a:endParaRPr>
          </a:p>
        </p:txBody>
      </p:sp>
      <p:sp>
        <p:nvSpPr>
          <p:cNvPr id="57" name="object 57"/>
          <p:cNvSpPr txBox="1"/>
          <p:nvPr/>
        </p:nvSpPr>
        <p:spPr>
          <a:xfrm>
            <a:off x="8685284" y="1053701"/>
            <a:ext cx="2428602" cy="307486"/>
          </a:xfrm>
          <a:prstGeom prst="rect">
            <a:avLst/>
          </a:prstGeom>
        </p:spPr>
        <p:txBody>
          <a:bodyPr vert="horz" wrap="square" lIns="0" tIns="8856" rIns="0" bIns="0" rtlCol="0">
            <a:spAutoFit/>
          </a:bodyPr>
          <a:lstStyle/>
          <a:p>
            <a:pPr marL="7701" defTabSz="554492">
              <a:spcBef>
                <a:spcPts val="69"/>
              </a:spcBef>
            </a:pPr>
            <a:r>
              <a:rPr lang="sv-SE" sz="1940" kern="0" spc="-6" dirty="0" err="1">
                <a:solidFill>
                  <a:sysClr val="windowText" lastClr="000000"/>
                </a:solidFill>
                <a:latin typeface="Chi"/>
                <a:cs typeface="Chi"/>
              </a:rPr>
              <a:t>xxxxx</a:t>
            </a:r>
            <a:endParaRPr sz="1940" kern="0" dirty="0">
              <a:solidFill>
                <a:sysClr val="windowText" lastClr="000000"/>
              </a:solidFill>
              <a:latin typeface="Chi"/>
              <a:cs typeface="Chi"/>
            </a:endParaRPr>
          </a:p>
        </p:txBody>
      </p:sp>
      <p:sp>
        <p:nvSpPr>
          <p:cNvPr id="58" name="object 58"/>
          <p:cNvSpPr txBox="1"/>
          <p:nvPr/>
        </p:nvSpPr>
        <p:spPr>
          <a:xfrm>
            <a:off x="8728235" y="1773997"/>
            <a:ext cx="2393946" cy="720078"/>
          </a:xfrm>
          <a:prstGeom prst="rect">
            <a:avLst/>
          </a:prstGeom>
        </p:spPr>
        <p:txBody>
          <a:bodyPr vert="horz" wrap="square" lIns="0" tIns="133232" rIns="0" bIns="0" rtlCol="0">
            <a:spAutoFit/>
          </a:bodyPr>
          <a:lstStyle/>
          <a:p>
            <a:pPr marL="23104" defTabSz="554492">
              <a:spcBef>
                <a:spcPts val="1049"/>
              </a:spcBef>
              <a:tabLst>
                <a:tab pos="1316919" algn="l"/>
              </a:tabLst>
            </a:pPr>
            <a:r>
              <a:rPr sz="1182" b="1" kern="0" spc="-6" dirty="0">
                <a:solidFill>
                  <a:sysClr val="windowText" lastClr="000000"/>
                </a:solidFill>
                <a:latin typeface="Lato"/>
                <a:cs typeface="Lato"/>
              </a:rPr>
              <a:t>Kontaktuppgifter:</a:t>
            </a:r>
            <a:r>
              <a:rPr sz="1182" b="1" kern="0" dirty="0">
                <a:solidFill>
                  <a:sysClr val="windowText" lastClr="000000"/>
                </a:solidFill>
                <a:latin typeface="Lato"/>
                <a:cs typeface="Lato"/>
              </a:rPr>
              <a:t>	</a:t>
            </a:r>
            <a:r>
              <a:rPr lang="sv-SE" sz="2229" kern="0" baseline="-11337" dirty="0" err="1">
                <a:solidFill>
                  <a:sysClr val="windowText" lastClr="000000"/>
                </a:solidFill>
                <a:latin typeface="Chi"/>
                <a:cs typeface="Chi"/>
              </a:rPr>
              <a:t>xxxxx</a:t>
            </a:r>
            <a:endParaRPr lang="sv-SE" sz="2229" kern="0" spc="-9" baseline="-11337" dirty="0">
              <a:solidFill>
                <a:sysClr val="windowText" lastClr="000000"/>
              </a:solidFill>
              <a:latin typeface="Chi"/>
              <a:cs typeface="Chi"/>
            </a:endParaRPr>
          </a:p>
          <a:p>
            <a:pPr marL="23104" defTabSz="554492">
              <a:spcBef>
                <a:spcPts val="1049"/>
              </a:spcBef>
              <a:tabLst>
                <a:tab pos="1316919" algn="l"/>
              </a:tabLst>
            </a:pPr>
            <a:r>
              <a:rPr lang="sv-SE" sz="1486" kern="0" spc="-52" dirty="0" err="1">
                <a:solidFill>
                  <a:sysClr val="windowText" lastClr="000000"/>
                </a:solidFill>
                <a:latin typeface="Chi"/>
                <a:cs typeface="Chi"/>
              </a:rPr>
              <a:t>xxxxxxxx</a:t>
            </a:r>
            <a:endParaRPr sz="1486" kern="0" dirty="0">
              <a:solidFill>
                <a:sysClr val="windowText" lastClr="000000"/>
              </a:solidFill>
              <a:latin typeface="Chi"/>
              <a:cs typeface="Chi"/>
            </a:endParaRPr>
          </a:p>
        </p:txBody>
      </p:sp>
      <p:sp>
        <p:nvSpPr>
          <p:cNvPr id="59" name="object 59"/>
          <p:cNvSpPr/>
          <p:nvPr/>
        </p:nvSpPr>
        <p:spPr>
          <a:xfrm>
            <a:off x="8374426" y="2674053"/>
            <a:ext cx="753956" cy="515840"/>
          </a:xfrm>
          <a:custGeom>
            <a:avLst/>
            <a:gdLst/>
            <a:ahLst/>
            <a:cxnLst/>
            <a:rect l="l" t="t" r="r" b="b"/>
            <a:pathLst>
              <a:path w="1243330"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grpSp>
        <p:nvGrpSpPr>
          <p:cNvPr id="64" name="object 64"/>
          <p:cNvGrpSpPr/>
          <p:nvPr/>
        </p:nvGrpSpPr>
        <p:grpSpPr>
          <a:xfrm>
            <a:off x="248061" y="761947"/>
            <a:ext cx="3758615" cy="5297718"/>
            <a:chOff x="408364" y="1256506"/>
            <a:chExt cx="6198235" cy="8736330"/>
          </a:xfrm>
        </p:grpSpPr>
        <p:sp>
          <p:nvSpPr>
            <p:cNvPr id="65" name="object 65"/>
            <p:cNvSpPr/>
            <p:nvPr/>
          </p:nvSpPr>
          <p:spPr>
            <a:xfrm>
              <a:off x="408364" y="1256506"/>
              <a:ext cx="6198235" cy="8736330"/>
            </a:xfrm>
            <a:custGeom>
              <a:avLst/>
              <a:gdLst/>
              <a:ahLst/>
              <a:cxnLst/>
              <a:rect l="l" t="t" r="r" b="b"/>
              <a:pathLst>
                <a:path w="6198234" h="8736330">
                  <a:moveTo>
                    <a:pt x="6197758" y="0"/>
                  </a:moveTo>
                  <a:lnTo>
                    <a:pt x="0" y="0"/>
                  </a:lnTo>
                  <a:lnTo>
                    <a:pt x="0" y="8735880"/>
                  </a:lnTo>
                  <a:lnTo>
                    <a:pt x="6197758" y="8735880"/>
                  </a:lnTo>
                  <a:lnTo>
                    <a:pt x="6197758" y="6066150"/>
                  </a:lnTo>
                  <a:lnTo>
                    <a:pt x="387422" y="6066150"/>
                  </a:lnTo>
                  <a:lnTo>
                    <a:pt x="343107" y="6061683"/>
                  </a:lnTo>
                  <a:lnTo>
                    <a:pt x="301832" y="6048871"/>
                  </a:lnTo>
                  <a:lnTo>
                    <a:pt x="264480" y="6028599"/>
                  </a:lnTo>
                  <a:lnTo>
                    <a:pt x="231937" y="6001750"/>
                  </a:lnTo>
                  <a:lnTo>
                    <a:pt x="205087" y="5969208"/>
                  </a:lnTo>
                  <a:lnTo>
                    <a:pt x="184814" y="5931856"/>
                  </a:lnTo>
                  <a:lnTo>
                    <a:pt x="172001" y="5890580"/>
                  </a:lnTo>
                  <a:lnTo>
                    <a:pt x="167534" y="5846261"/>
                  </a:lnTo>
                  <a:lnTo>
                    <a:pt x="172001" y="5801949"/>
                  </a:lnTo>
                  <a:lnTo>
                    <a:pt x="184814" y="5760675"/>
                  </a:lnTo>
                  <a:lnTo>
                    <a:pt x="205087" y="5723324"/>
                  </a:lnTo>
                  <a:lnTo>
                    <a:pt x="231937" y="5690780"/>
                  </a:lnTo>
                  <a:lnTo>
                    <a:pt x="264480" y="5663929"/>
                  </a:lnTo>
                  <a:lnTo>
                    <a:pt x="301832" y="5643654"/>
                  </a:lnTo>
                  <a:lnTo>
                    <a:pt x="343107" y="5630840"/>
                  </a:lnTo>
                  <a:lnTo>
                    <a:pt x="387422" y="5626373"/>
                  </a:lnTo>
                  <a:lnTo>
                    <a:pt x="6197758" y="5626373"/>
                  </a:lnTo>
                  <a:lnTo>
                    <a:pt x="6197758" y="2883011"/>
                  </a:lnTo>
                  <a:lnTo>
                    <a:pt x="387422" y="2883011"/>
                  </a:lnTo>
                  <a:lnTo>
                    <a:pt x="343107" y="2878544"/>
                  </a:lnTo>
                  <a:lnTo>
                    <a:pt x="301832" y="2865731"/>
                  </a:lnTo>
                  <a:lnTo>
                    <a:pt x="264480" y="2845458"/>
                  </a:lnTo>
                  <a:lnTo>
                    <a:pt x="231937" y="2818607"/>
                  </a:lnTo>
                  <a:lnTo>
                    <a:pt x="205087" y="2786064"/>
                  </a:lnTo>
                  <a:lnTo>
                    <a:pt x="184814" y="2748713"/>
                  </a:lnTo>
                  <a:lnTo>
                    <a:pt x="172001" y="2707438"/>
                  </a:lnTo>
                  <a:lnTo>
                    <a:pt x="167534" y="2663123"/>
                  </a:lnTo>
                  <a:lnTo>
                    <a:pt x="172001" y="2618807"/>
                  </a:lnTo>
                  <a:lnTo>
                    <a:pt x="184814" y="2577532"/>
                  </a:lnTo>
                  <a:lnTo>
                    <a:pt x="205087" y="2540181"/>
                  </a:lnTo>
                  <a:lnTo>
                    <a:pt x="231937" y="2507638"/>
                  </a:lnTo>
                  <a:lnTo>
                    <a:pt x="264480" y="2480787"/>
                  </a:lnTo>
                  <a:lnTo>
                    <a:pt x="301832" y="2460514"/>
                  </a:lnTo>
                  <a:lnTo>
                    <a:pt x="343107" y="2447701"/>
                  </a:lnTo>
                  <a:lnTo>
                    <a:pt x="387422" y="2443234"/>
                  </a:lnTo>
                  <a:lnTo>
                    <a:pt x="6197758" y="2443234"/>
                  </a:lnTo>
                  <a:lnTo>
                    <a:pt x="6197758" y="0"/>
                  </a:lnTo>
                  <a:close/>
                </a:path>
                <a:path w="6198234" h="8736330">
                  <a:moveTo>
                    <a:pt x="6197758" y="5626373"/>
                  </a:moveTo>
                  <a:lnTo>
                    <a:pt x="387422" y="5626373"/>
                  </a:lnTo>
                  <a:lnTo>
                    <a:pt x="431738" y="5630840"/>
                  </a:lnTo>
                  <a:lnTo>
                    <a:pt x="473013" y="5643654"/>
                  </a:lnTo>
                  <a:lnTo>
                    <a:pt x="510364" y="5663929"/>
                  </a:lnTo>
                  <a:lnTo>
                    <a:pt x="542907" y="5690780"/>
                  </a:lnTo>
                  <a:lnTo>
                    <a:pt x="569757" y="5723324"/>
                  </a:lnTo>
                  <a:lnTo>
                    <a:pt x="590031" y="5760675"/>
                  </a:lnTo>
                  <a:lnTo>
                    <a:pt x="602844" y="5801949"/>
                  </a:lnTo>
                  <a:lnTo>
                    <a:pt x="607311" y="5846261"/>
                  </a:lnTo>
                  <a:lnTo>
                    <a:pt x="602844" y="5890580"/>
                  </a:lnTo>
                  <a:lnTo>
                    <a:pt x="590031" y="5931856"/>
                  </a:lnTo>
                  <a:lnTo>
                    <a:pt x="569757" y="5969208"/>
                  </a:lnTo>
                  <a:lnTo>
                    <a:pt x="542907" y="6001750"/>
                  </a:lnTo>
                  <a:lnTo>
                    <a:pt x="510364" y="6028599"/>
                  </a:lnTo>
                  <a:lnTo>
                    <a:pt x="473013" y="6048871"/>
                  </a:lnTo>
                  <a:lnTo>
                    <a:pt x="431738" y="6061683"/>
                  </a:lnTo>
                  <a:lnTo>
                    <a:pt x="387422" y="6066150"/>
                  </a:lnTo>
                  <a:lnTo>
                    <a:pt x="6197758" y="6066150"/>
                  </a:lnTo>
                  <a:lnTo>
                    <a:pt x="6197758" y="5626373"/>
                  </a:lnTo>
                  <a:close/>
                </a:path>
                <a:path w="6198234" h="8736330">
                  <a:moveTo>
                    <a:pt x="6197758" y="2443234"/>
                  </a:moveTo>
                  <a:lnTo>
                    <a:pt x="387422" y="2443234"/>
                  </a:lnTo>
                  <a:lnTo>
                    <a:pt x="431738" y="2447701"/>
                  </a:lnTo>
                  <a:lnTo>
                    <a:pt x="473013" y="2460514"/>
                  </a:lnTo>
                  <a:lnTo>
                    <a:pt x="510364" y="2480787"/>
                  </a:lnTo>
                  <a:lnTo>
                    <a:pt x="542907" y="2507638"/>
                  </a:lnTo>
                  <a:lnTo>
                    <a:pt x="569757" y="2540181"/>
                  </a:lnTo>
                  <a:lnTo>
                    <a:pt x="590031" y="2577532"/>
                  </a:lnTo>
                  <a:lnTo>
                    <a:pt x="602844" y="2618807"/>
                  </a:lnTo>
                  <a:lnTo>
                    <a:pt x="607311" y="2663123"/>
                  </a:lnTo>
                  <a:lnTo>
                    <a:pt x="602844" y="2707438"/>
                  </a:lnTo>
                  <a:lnTo>
                    <a:pt x="590031" y="2748713"/>
                  </a:lnTo>
                  <a:lnTo>
                    <a:pt x="569757" y="2786064"/>
                  </a:lnTo>
                  <a:lnTo>
                    <a:pt x="542907" y="2818607"/>
                  </a:lnTo>
                  <a:lnTo>
                    <a:pt x="510364" y="2845458"/>
                  </a:lnTo>
                  <a:lnTo>
                    <a:pt x="473013" y="2865731"/>
                  </a:lnTo>
                  <a:lnTo>
                    <a:pt x="431738" y="2878544"/>
                  </a:lnTo>
                  <a:lnTo>
                    <a:pt x="387422" y="2883011"/>
                  </a:lnTo>
                  <a:lnTo>
                    <a:pt x="6197758" y="2883011"/>
                  </a:lnTo>
                  <a:lnTo>
                    <a:pt x="6197758" y="2443234"/>
                  </a:lnTo>
                  <a:close/>
                </a:path>
              </a:pathLst>
            </a:custGeom>
            <a:solidFill>
              <a:srgbClr val="FACCCF"/>
            </a:solidFill>
          </p:spPr>
          <p:txBody>
            <a:bodyPr wrap="square" lIns="0" tIns="0" rIns="0" bIns="0" rtlCol="0"/>
            <a:lstStyle/>
            <a:p>
              <a:pPr defTabSz="554492"/>
              <a:endParaRPr sz="1092" kern="0">
                <a:solidFill>
                  <a:sysClr val="windowText" lastClr="000000"/>
                </a:solidFill>
              </a:endParaRPr>
            </a:p>
          </p:txBody>
        </p:sp>
        <p:sp>
          <p:nvSpPr>
            <p:cNvPr id="66" name="object 66"/>
            <p:cNvSpPr/>
            <p:nvPr/>
          </p:nvSpPr>
          <p:spPr>
            <a:xfrm>
              <a:off x="1236069" y="9400482"/>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7" name="object 67"/>
            <p:cNvSpPr/>
            <p:nvPr/>
          </p:nvSpPr>
          <p:spPr>
            <a:xfrm>
              <a:off x="1236069" y="8583753"/>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8" name="object 68"/>
            <p:cNvSpPr/>
            <p:nvPr/>
          </p:nvSpPr>
          <p:spPr>
            <a:xfrm>
              <a:off x="1281373" y="7767024"/>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69" name="object 69"/>
            <p:cNvSpPr/>
            <p:nvPr/>
          </p:nvSpPr>
          <p:spPr>
            <a:xfrm>
              <a:off x="1236069" y="2384989"/>
              <a:ext cx="4685030" cy="0"/>
            </a:xfrm>
            <a:custGeom>
              <a:avLst/>
              <a:gdLst/>
              <a:ahLst/>
              <a:cxnLst/>
              <a:rect l="l" t="t" r="r" b="b"/>
              <a:pathLst>
                <a:path w="4685030">
                  <a:moveTo>
                    <a:pt x="0" y="0"/>
                  </a:moveTo>
                  <a:lnTo>
                    <a:pt x="4684695" y="0"/>
                  </a:lnTo>
                </a:path>
              </a:pathLst>
            </a:custGeom>
            <a:ln w="20941">
              <a:solidFill>
                <a:srgbClr val="3D3533"/>
              </a:solidFill>
            </a:ln>
          </p:spPr>
          <p:txBody>
            <a:bodyPr wrap="square" lIns="0" tIns="0" rIns="0" bIns="0" rtlCol="0"/>
            <a:lstStyle/>
            <a:p>
              <a:pPr defTabSz="554492"/>
              <a:endParaRPr sz="1092" kern="0">
                <a:solidFill>
                  <a:sysClr val="windowText" lastClr="000000"/>
                </a:solidFill>
              </a:endParaRPr>
            </a:p>
          </p:txBody>
        </p:sp>
        <p:sp>
          <p:nvSpPr>
            <p:cNvPr id="70" name="object 70"/>
            <p:cNvSpPr/>
            <p:nvPr/>
          </p:nvSpPr>
          <p:spPr>
            <a:xfrm>
              <a:off x="2309093" y="4577776"/>
              <a:ext cx="440055" cy="441325"/>
            </a:xfrm>
            <a:custGeom>
              <a:avLst/>
              <a:gdLst/>
              <a:ahLst/>
              <a:cxnLst/>
              <a:rect l="l" t="t" r="r" b="b"/>
              <a:pathLst>
                <a:path w="440055" h="441325">
                  <a:moveTo>
                    <a:pt x="85299" y="440947"/>
                  </a:moveTo>
                  <a:lnTo>
                    <a:pt x="33153" y="425954"/>
                  </a:lnTo>
                  <a:lnTo>
                    <a:pt x="2230" y="394313"/>
                  </a:lnTo>
                  <a:lnTo>
                    <a:pt x="0" y="377507"/>
                  </a:lnTo>
                  <a:lnTo>
                    <a:pt x="1413" y="369861"/>
                  </a:lnTo>
                  <a:lnTo>
                    <a:pt x="26075" y="339791"/>
                  </a:lnTo>
                  <a:lnTo>
                    <a:pt x="59119" y="306739"/>
                  </a:lnTo>
                  <a:lnTo>
                    <a:pt x="94808" y="282185"/>
                  </a:lnTo>
                  <a:lnTo>
                    <a:pt x="104828" y="284432"/>
                  </a:lnTo>
                  <a:lnTo>
                    <a:pt x="135581" y="313086"/>
                  </a:lnTo>
                  <a:lnTo>
                    <a:pt x="160092" y="338782"/>
                  </a:lnTo>
                  <a:lnTo>
                    <a:pt x="162616" y="339107"/>
                  </a:lnTo>
                  <a:lnTo>
                    <a:pt x="199912" y="320882"/>
                  </a:lnTo>
                  <a:lnTo>
                    <a:pt x="257092" y="275851"/>
                  </a:lnTo>
                  <a:lnTo>
                    <a:pt x="304384" y="223502"/>
                  </a:lnTo>
                  <a:lnTo>
                    <a:pt x="327862" y="187056"/>
                  </a:lnTo>
                  <a:lnTo>
                    <a:pt x="334413" y="172861"/>
                  </a:lnTo>
                  <a:lnTo>
                    <a:pt x="337689" y="165761"/>
                  </a:lnTo>
                  <a:lnTo>
                    <a:pt x="339260" y="162515"/>
                  </a:lnTo>
                  <a:lnTo>
                    <a:pt x="338684" y="160285"/>
                  </a:lnTo>
                  <a:lnTo>
                    <a:pt x="335930" y="157688"/>
                  </a:lnTo>
                  <a:lnTo>
                    <a:pt x="324790" y="147064"/>
                  </a:lnTo>
                  <a:lnTo>
                    <a:pt x="291607" y="114936"/>
                  </a:lnTo>
                  <a:lnTo>
                    <a:pt x="291146" y="74749"/>
                  </a:lnTo>
                  <a:lnTo>
                    <a:pt x="322623" y="43242"/>
                  </a:lnTo>
                  <a:lnTo>
                    <a:pt x="354139" y="11766"/>
                  </a:lnTo>
                  <a:lnTo>
                    <a:pt x="382812" y="0"/>
                  </a:lnTo>
                  <a:lnTo>
                    <a:pt x="397557" y="3888"/>
                  </a:lnTo>
                  <a:lnTo>
                    <a:pt x="427359" y="36069"/>
                  </a:lnTo>
                  <a:lnTo>
                    <a:pt x="439780" y="77887"/>
                  </a:lnTo>
                  <a:lnTo>
                    <a:pt x="439798" y="93972"/>
                  </a:lnTo>
                  <a:lnTo>
                    <a:pt x="437952" y="109953"/>
                  </a:lnTo>
                  <a:lnTo>
                    <a:pt x="425113" y="154715"/>
                  </a:lnTo>
                  <a:lnTo>
                    <a:pt x="398084" y="208405"/>
                  </a:lnTo>
                  <a:lnTo>
                    <a:pt x="351052" y="273237"/>
                  </a:lnTo>
                  <a:lnTo>
                    <a:pt x="318025" y="309980"/>
                  </a:lnTo>
                  <a:lnTo>
                    <a:pt x="282198" y="343745"/>
                  </a:lnTo>
                  <a:lnTo>
                    <a:pt x="243477" y="374414"/>
                  </a:lnTo>
                  <a:lnTo>
                    <a:pt x="201766" y="401869"/>
                  </a:lnTo>
                  <a:lnTo>
                    <a:pt x="160522" y="422983"/>
                  </a:lnTo>
                  <a:lnTo>
                    <a:pt x="116261" y="436738"/>
                  </a:lnTo>
                  <a:lnTo>
                    <a:pt x="93058" y="439996"/>
                  </a:lnTo>
                  <a:lnTo>
                    <a:pt x="85299" y="440947"/>
                  </a:lnTo>
                  <a:close/>
                </a:path>
              </a:pathLst>
            </a:custGeom>
            <a:ln w="18627">
              <a:solidFill>
                <a:srgbClr val="3C3935"/>
              </a:solidFill>
            </a:ln>
          </p:spPr>
          <p:txBody>
            <a:bodyPr wrap="square" lIns="0" tIns="0" rIns="0" bIns="0" rtlCol="0"/>
            <a:lstStyle/>
            <a:p>
              <a:pPr defTabSz="554492"/>
              <a:endParaRPr sz="1092" kern="0">
                <a:solidFill>
                  <a:sysClr val="windowText" lastClr="000000"/>
                </a:solidFill>
              </a:endParaRPr>
            </a:p>
          </p:txBody>
        </p:sp>
        <p:pic>
          <p:nvPicPr>
            <p:cNvPr id="71" name="object 71"/>
            <p:cNvPicPr/>
            <p:nvPr/>
          </p:nvPicPr>
          <p:blipFill>
            <a:blip r:embed="rId6" cstate="print"/>
            <a:stretch>
              <a:fillRect/>
            </a:stretch>
          </p:blipFill>
          <p:spPr>
            <a:xfrm>
              <a:off x="2323467" y="4592235"/>
              <a:ext cx="247133" cy="245724"/>
            </a:xfrm>
            <a:prstGeom prst="rect">
              <a:avLst/>
            </a:prstGeom>
          </p:spPr>
        </p:pic>
        <p:sp>
          <p:nvSpPr>
            <p:cNvPr id="72" name="object 72"/>
            <p:cNvSpPr/>
            <p:nvPr/>
          </p:nvSpPr>
          <p:spPr>
            <a:xfrm>
              <a:off x="4576072" y="4568849"/>
              <a:ext cx="414020" cy="459105"/>
            </a:xfrm>
            <a:custGeom>
              <a:avLst/>
              <a:gdLst/>
              <a:ahLst/>
              <a:cxnLst/>
              <a:rect l="l" t="t" r="r" b="b"/>
              <a:pathLst>
                <a:path w="414020" h="459104">
                  <a:moveTo>
                    <a:pt x="140074" y="0"/>
                  </a:moveTo>
                  <a:lnTo>
                    <a:pt x="53998" y="94"/>
                  </a:lnTo>
                  <a:lnTo>
                    <a:pt x="15439" y="15390"/>
                  </a:lnTo>
                  <a:lnTo>
                    <a:pt x="0" y="53736"/>
                  </a:lnTo>
                  <a:lnTo>
                    <a:pt x="0" y="405191"/>
                  </a:lnTo>
                  <a:lnTo>
                    <a:pt x="15512" y="443477"/>
                  </a:lnTo>
                  <a:lnTo>
                    <a:pt x="54113" y="458729"/>
                  </a:lnTo>
                  <a:lnTo>
                    <a:pt x="140189" y="458771"/>
                  </a:lnTo>
                  <a:lnTo>
                    <a:pt x="230673" y="458677"/>
                  </a:lnTo>
                  <a:lnTo>
                    <a:pt x="268779" y="438766"/>
                  </a:lnTo>
                  <a:lnTo>
                    <a:pt x="269657" y="437177"/>
                  </a:lnTo>
                  <a:lnTo>
                    <a:pt x="140120" y="437177"/>
                  </a:lnTo>
                  <a:lnTo>
                    <a:pt x="54542" y="437138"/>
                  </a:lnTo>
                  <a:lnTo>
                    <a:pt x="21423" y="404385"/>
                  </a:lnTo>
                  <a:lnTo>
                    <a:pt x="21255" y="56532"/>
                  </a:lnTo>
                  <a:lnTo>
                    <a:pt x="21912" y="48187"/>
                  </a:lnTo>
                  <a:lnTo>
                    <a:pt x="268840" y="21653"/>
                  </a:lnTo>
                  <a:lnTo>
                    <a:pt x="264782" y="15506"/>
                  </a:lnTo>
                  <a:lnTo>
                    <a:pt x="247684" y="4200"/>
                  </a:lnTo>
                  <a:lnTo>
                    <a:pt x="226150" y="94"/>
                  </a:lnTo>
                  <a:lnTo>
                    <a:pt x="140074" y="0"/>
                  </a:lnTo>
                  <a:close/>
                </a:path>
                <a:path w="414020" h="459104">
                  <a:moveTo>
                    <a:pt x="280242" y="358366"/>
                  </a:moveTo>
                  <a:lnTo>
                    <a:pt x="258766" y="358366"/>
                  </a:lnTo>
                  <a:lnTo>
                    <a:pt x="258746" y="404385"/>
                  </a:lnTo>
                  <a:lnTo>
                    <a:pt x="256247" y="417828"/>
                  </a:lnTo>
                  <a:lnTo>
                    <a:pt x="249525" y="428159"/>
                  </a:lnTo>
                  <a:lnTo>
                    <a:pt x="239148" y="434792"/>
                  </a:lnTo>
                  <a:lnTo>
                    <a:pt x="225689" y="437138"/>
                  </a:lnTo>
                  <a:lnTo>
                    <a:pt x="140120" y="437177"/>
                  </a:lnTo>
                  <a:lnTo>
                    <a:pt x="269657" y="437177"/>
                  </a:lnTo>
                  <a:lnTo>
                    <a:pt x="277102" y="423704"/>
                  </a:lnTo>
                  <a:lnTo>
                    <a:pt x="280200" y="405998"/>
                  </a:lnTo>
                  <a:lnTo>
                    <a:pt x="280242" y="358366"/>
                  </a:lnTo>
                  <a:close/>
                </a:path>
                <a:path w="414020" h="459104">
                  <a:moveTo>
                    <a:pt x="354432" y="358366"/>
                  </a:moveTo>
                  <a:lnTo>
                    <a:pt x="286870" y="358366"/>
                  </a:lnTo>
                  <a:lnTo>
                    <a:pt x="329660" y="358380"/>
                  </a:lnTo>
                  <a:lnTo>
                    <a:pt x="354432" y="358366"/>
                  </a:lnTo>
                  <a:close/>
                </a:path>
                <a:path w="414020" h="459104">
                  <a:moveTo>
                    <a:pt x="268840" y="21653"/>
                  </a:moveTo>
                  <a:lnTo>
                    <a:pt x="140127" y="21653"/>
                  </a:lnTo>
                  <a:lnTo>
                    <a:pt x="228422" y="21748"/>
                  </a:lnTo>
                  <a:lnTo>
                    <a:pt x="239227" y="23809"/>
                  </a:lnTo>
                  <a:lnTo>
                    <a:pt x="248618" y="29390"/>
                  </a:lnTo>
                  <a:lnTo>
                    <a:pt x="255318" y="37655"/>
                  </a:lnTo>
                  <a:lnTo>
                    <a:pt x="258054" y="47768"/>
                  </a:lnTo>
                  <a:lnTo>
                    <a:pt x="258492" y="71089"/>
                  </a:lnTo>
                  <a:lnTo>
                    <a:pt x="258455" y="112083"/>
                  </a:lnTo>
                  <a:lnTo>
                    <a:pt x="258337" y="141838"/>
                  </a:lnTo>
                  <a:lnTo>
                    <a:pt x="116436" y="141859"/>
                  </a:lnTo>
                  <a:lnTo>
                    <a:pt x="109902" y="142299"/>
                  </a:lnTo>
                  <a:lnTo>
                    <a:pt x="106551" y="144602"/>
                  </a:lnTo>
                  <a:lnTo>
                    <a:pt x="103211" y="153670"/>
                  </a:lnTo>
                  <a:lnTo>
                    <a:pt x="104572" y="157597"/>
                  </a:lnTo>
                  <a:lnTo>
                    <a:pt x="123723" y="174831"/>
                  </a:lnTo>
                  <a:lnTo>
                    <a:pt x="150621" y="198751"/>
                  </a:lnTo>
                  <a:lnTo>
                    <a:pt x="156229" y="203788"/>
                  </a:lnTo>
                  <a:lnTo>
                    <a:pt x="165063" y="317791"/>
                  </a:lnTo>
                  <a:lnTo>
                    <a:pt x="167253" y="331877"/>
                  </a:lnTo>
                  <a:lnTo>
                    <a:pt x="195648" y="357350"/>
                  </a:lnTo>
                  <a:lnTo>
                    <a:pt x="218811" y="358374"/>
                  </a:lnTo>
                  <a:lnTo>
                    <a:pt x="372449" y="358355"/>
                  </a:lnTo>
                  <a:lnTo>
                    <a:pt x="389544" y="355393"/>
                  </a:lnTo>
                  <a:lnTo>
                    <a:pt x="402613" y="347040"/>
                  </a:lnTo>
                  <a:lnTo>
                    <a:pt x="409038" y="336994"/>
                  </a:lnTo>
                  <a:lnTo>
                    <a:pt x="207040" y="336994"/>
                  </a:lnTo>
                  <a:lnTo>
                    <a:pt x="198026" y="335690"/>
                  </a:lnTo>
                  <a:lnTo>
                    <a:pt x="191577" y="331797"/>
                  </a:lnTo>
                  <a:lnTo>
                    <a:pt x="187701" y="325322"/>
                  </a:lnTo>
                  <a:lnTo>
                    <a:pt x="186492" y="316901"/>
                  </a:lnTo>
                  <a:lnTo>
                    <a:pt x="186507" y="204402"/>
                  </a:lnTo>
                  <a:lnTo>
                    <a:pt x="184727" y="200328"/>
                  </a:lnTo>
                  <a:lnTo>
                    <a:pt x="172311" y="189535"/>
                  </a:lnTo>
                  <a:lnTo>
                    <a:pt x="155748" y="174765"/>
                  </a:lnTo>
                  <a:lnTo>
                    <a:pt x="146676" y="166644"/>
                  </a:lnTo>
                  <a:lnTo>
                    <a:pt x="145409" y="165450"/>
                  </a:lnTo>
                  <a:lnTo>
                    <a:pt x="143053" y="163282"/>
                  </a:lnTo>
                  <a:lnTo>
                    <a:pt x="409293" y="163282"/>
                  </a:lnTo>
                  <a:lnTo>
                    <a:pt x="408209" y="160440"/>
                  </a:lnTo>
                  <a:lnTo>
                    <a:pt x="399377" y="150466"/>
                  </a:lnTo>
                  <a:lnTo>
                    <a:pt x="387291" y="144128"/>
                  </a:lnTo>
                  <a:lnTo>
                    <a:pt x="372501" y="141870"/>
                  </a:lnTo>
                  <a:lnTo>
                    <a:pt x="284389" y="141817"/>
                  </a:lnTo>
                  <a:lnTo>
                    <a:pt x="282598" y="141671"/>
                  </a:lnTo>
                  <a:lnTo>
                    <a:pt x="280253" y="141566"/>
                  </a:lnTo>
                  <a:lnTo>
                    <a:pt x="280145" y="53736"/>
                  </a:lnTo>
                  <a:lnTo>
                    <a:pt x="276084" y="32628"/>
                  </a:lnTo>
                  <a:lnTo>
                    <a:pt x="268840" y="21653"/>
                  </a:lnTo>
                  <a:close/>
                </a:path>
                <a:path w="414020" h="459104">
                  <a:moveTo>
                    <a:pt x="409293" y="163282"/>
                  </a:moveTo>
                  <a:lnTo>
                    <a:pt x="371779" y="163282"/>
                  </a:lnTo>
                  <a:lnTo>
                    <a:pt x="380862" y="164559"/>
                  </a:lnTo>
                  <a:lnTo>
                    <a:pt x="387318" y="168396"/>
                  </a:lnTo>
                  <a:lnTo>
                    <a:pt x="391174" y="174831"/>
                  </a:lnTo>
                  <a:lnTo>
                    <a:pt x="392393" y="183439"/>
                  </a:lnTo>
                  <a:lnTo>
                    <a:pt x="392384" y="316901"/>
                  </a:lnTo>
                  <a:lnTo>
                    <a:pt x="391172" y="325441"/>
                  </a:lnTo>
                  <a:lnTo>
                    <a:pt x="387312" y="331877"/>
                  </a:lnTo>
                  <a:lnTo>
                    <a:pt x="380853" y="335717"/>
                  </a:lnTo>
                  <a:lnTo>
                    <a:pt x="371768" y="336994"/>
                  </a:lnTo>
                  <a:lnTo>
                    <a:pt x="409038" y="336994"/>
                  </a:lnTo>
                  <a:lnTo>
                    <a:pt x="410966" y="333981"/>
                  </a:lnTo>
                  <a:lnTo>
                    <a:pt x="413914" y="316901"/>
                  </a:lnTo>
                  <a:lnTo>
                    <a:pt x="413872" y="176800"/>
                  </a:lnTo>
                  <a:lnTo>
                    <a:pt x="413233" y="173607"/>
                  </a:lnTo>
                  <a:lnTo>
                    <a:pt x="409293" y="163282"/>
                  </a:lnTo>
                  <a:close/>
                </a:path>
                <a:path w="414020" h="459104">
                  <a:moveTo>
                    <a:pt x="350984" y="141817"/>
                  </a:moveTo>
                  <a:lnTo>
                    <a:pt x="284514" y="141828"/>
                  </a:lnTo>
                  <a:lnTo>
                    <a:pt x="355233" y="141828"/>
                  </a:lnTo>
                  <a:lnTo>
                    <a:pt x="350984" y="141817"/>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3" name="object 73"/>
            <p:cNvSpPr/>
            <p:nvPr/>
          </p:nvSpPr>
          <p:spPr>
            <a:xfrm>
              <a:off x="4575964" y="4568849"/>
              <a:ext cx="414655" cy="459105"/>
            </a:xfrm>
            <a:custGeom>
              <a:avLst/>
              <a:gdLst/>
              <a:ahLst/>
              <a:cxnLst/>
              <a:rect l="l" t="t" r="r" b="b"/>
              <a:pathLst>
                <a:path w="414654" h="459104">
                  <a:moveTo>
                    <a:pt x="280350" y="358366"/>
                  </a:moveTo>
                  <a:lnTo>
                    <a:pt x="280373" y="370510"/>
                  </a:lnTo>
                  <a:lnTo>
                    <a:pt x="280408" y="382453"/>
                  </a:lnTo>
                  <a:lnTo>
                    <a:pt x="280403" y="394260"/>
                  </a:lnTo>
                  <a:lnTo>
                    <a:pt x="268887" y="438766"/>
                  </a:lnTo>
                  <a:lnTo>
                    <a:pt x="235294" y="458205"/>
                  </a:lnTo>
                  <a:lnTo>
                    <a:pt x="183336" y="458744"/>
                  </a:lnTo>
                  <a:lnTo>
                    <a:pt x="140297" y="458771"/>
                  </a:lnTo>
                  <a:lnTo>
                    <a:pt x="97258" y="458767"/>
                  </a:lnTo>
                  <a:lnTo>
                    <a:pt x="54221" y="458729"/>
                  </a:lnTo>
                  <a:lnTo>
                    <a:pt x="15620" y="443477"/>
                  </a:lnTo>
                  <a:lnTo>
                    <a:pt x="107" y="405191"/>
                  </a:lnTo>
                  <a:lnTo>
                    <a:pt x="53" y="354985"/>
                  </a:lnTo>
                  <a:lnTo>
                    <a:pt x="17" y="304778"/>
                  </a:lnTo>
                  <a:lnTo>
                    <a:pt x="0" y="254571"/>
                  </a:lnTo>
                  <a:lnTo>
                    <a:pt x="0" y="204364"/>
                  </a:lnTo>
                  <a:lnTo>
                    <a:pt x="17" y="154156"/>
                  </a:lnTo>
                  <a:lnTo>
                    <a:pt x="53" y="103946"/>
                  </a:lnTo>
                  <a:lnTo>
                    <a:pt x="107" y="53736"/>
                  </a:lnTo>
                  <a:lnTo>
                    <a:pt x="15547" y="15390"/>
                  </a:lnTo>
                  <a:lnTo>
                    <a:pt x="54106" y="94"/>
                  </a:lnTo>
                  <a:lnTo>
                    <a:pt x="97143" y="23"/>
                  </a:lnTo>
                  <a:lnTo>
                    <a:pt x="140181" y="0"/>
                  </a:lnTo>
                  <a:lnTo>
                    <a:pt x="183220" y="23"/>
                  </a:lnTo>
                  <a:lnTo>
                    <a:pt x="226257" y="94"/>
                  </a:lnTo>
                  <a:lnTo>
                    <a:pt x="264890" y="15506"/>
                  </a:lnTo>
                  <a:lnTo>
                    <a:pt x="280340" y="54186"/>
                  </a:lnTo>
                  <a:lnTo>
                    <a:pt x="280397" y="94970"/>
                  </a:lnTo>
                  <a:lnTo>
                    <a:pt x="280375" y="115361"/>
                  </a:lnTo>
                  <a:lnTo>
                    <a:pt x="280360" y="135755"/>
                  </a:lnTo>
                  <a:lnTo>
                    <a:pt x="280360" y="137524"/>
                  </a:lnTo>
                  <a:lnTo>
                    <a:pt x="280360" y="139304"/>
                  </a:lnTo>
                  <a:lnTo>
                    <a:pt x="280360" y="141566"/>
                  </a:lnTo>
                  <a:lnTo>
                    <a:pt x="282706" y="141671"/>
                  </a:lnTo>
                  <a:lnTo>
                    <a:pt x="284622" y="141828"/>
                  </a:lnTo>
                  <a:lnTo>
                    <a:pt x="286538" y="141828"/>
                  </a:lnTo>
                  <a:lnTo>
                    <a:pt x="308056" y="141827"/>
                  </a:lnTo>
                  <a:lnTo>
                    <a:pt x="329574" y="141813"/>
                  </a:lnTo>
                  <a:lnTo>
                    <a:pt x="351091" y="141817"/>
                  </a:lnTo>
                  <a:lnTo>
                    <a:pt x="399485" y="150466"/>
                  </a:lnTo>
                  <a:lnTo>
                    <a:pt x="414032" y="216807"/>
                  </a:lnTo>
                  <a:lnTo>
                    <a:pt x="414044" y="250174"/>
                  </a:lnTo>
                  <a:lnTo>
                    <a:pt x="414042" y="283539"/>
                  </a:lnTo>
                  <a:lnTo>
                    <a:pt x="411073" y="333981"/>
                  </a:lnTo>
                  <a:lnTo>
                    <a:pt x="372557" y="358355"/>
                  </a:lnTo>
                  <a:lnTo>
                    <a:pt x="329767" y="358380"/>
                  </a:lnTo>
                  <a:lnTo>
                    <a:pt x="308372" y="358371"/>
                  </a:lnTo>
                  <a:lnTo>
                    <a:pt x="286978" y="358366"/>
                  </a:lnTo>
                  <a:lnTo>
                    <a:pt x="280350" y="358366"/>
                  </a:lnTo>
                  <a:close/>
                </a:path>
                <a:path w="414654" h="459104">
                  <a:moveTo>
                    <a:pt x="258445" y="141838"/>
                  </a:moveTo>
                  <a:lnTo>
                    <a:pt x="258532" y="118057"/>
                  </a:lnTo>
                  <a:lnTo>
                    <a:pt x="258653" y="94497"/>
                  </a:lnTo>
                  <a:lnTo>
                    <a:pt x="258599" y="71089"/>
                  </a:lnTo>
                  <a:lnTo>
                    <a:pt x="248725" y="29390"/>
                  </a:lnTo>
                  <a:lnTo>
                    <a:pt x="184381" y="21670"/>
                  </a:lnTo>
                  <a:lnTo>
                    <a:pt x="140235" y="21653"/>
                  </a:lnTo>
                  <a:lnTo>
                    <a:pt x="96091" y="21668"/>
                  </a:lnTo>
                  <a:lnTo>
                    <a:pt x="51949" y="21685"/>
                  </a:lnTo>
                  <a:lnTo>
                    <a:pt x="45279" y="21685"/>
                  </a:lnTo>
                  <a:lnTo>
                    <a:pt x="21363" y="56532"/>
                  </a:lnTo>
                  <a:lnTo>
                    <a:pt x="21409" y="112083"/>
                  </a:lnTo>
                  <a:lnTo>
                    <a:pt x="21427" y="167636"/>
                  </a:lnTo>
                  <a:lnTo>
                    <a:pt x="21427" y="223189"/>
                  </a:lnTo>
                  <a:lnTo>
                    <a:pt x="21420" y="278742"/>
                  </a:lnTo>
                  <a:lnTo>
                    <a:pt x="21415" y="334293"/>
                  </a:lnTo>
                  <a:lnTo>
                    <a:pt x="21401" y="351713"/>
                  </a:lnTo>
                  <a:lnTo>
                    <a:pt x="21381" y="369135"/>
                  </a:lnTo>
                  <a:lnTo>
                    <a:pt x="21389" y="386557"/>
                  </a:lnTo>
                  <a:lnTo>
                    <a:pt x="30629" y="428065"/>
                  </a:lnTo>
                  <a:lnTo>
                    <a:pt x="97440" y="437167"/>
                  </a:lnTo>
                  <a:lnTo>
                    <a:pt x="140227" y="437177"/>
                  </a:lnTo>
                  <a:lnTo>
                    <a:pt x="183012" y="437167"/>
                  </a:lnTo>
                  <a:lnTo>
                    <a:pt x="225797" y="437138"/>
                  </a:lnTo>
                  <a:lnTo>
                    <a:pt x="258853" y="404385"/>
                  </a:lnTo>
                  <a:lnTo>
                    <a:pt x="258958" y="396145"/>
                  </a:lnTo>
                  <a:lnTo>
                    <a:pt x="258874" y="387904"/>
                  </a:lnTo>
                  <a:lnTo>
                    <a:pt x="258874" y="379674"/>
                  </a:lnTo>
                  <a:lnTo>
                    <a:pt x="258874" y="372784"/>
                  </a:lnTo>
                  <a:lnTo>
                    <a:pt x="258874" y="365894"/>
                  </a:lnTo>
                  <a:lnTo>
                    <a:pt x="258874" y="358366"/>
                  </a:lnTo>
                  <a:lnTo>
                    <a:pt x="253052" y="358366"/>
                  </a:lnTo>
                  <a:lnTo>
                    <a:pt x="241673" y="358374"/>
                  </a:lnTo>
                  <a:lnTo>
                    <a:pt x="230295" y="358384"/>
                  </a:lnTo>
                  <a:lnTo>
                    <a:pt x="218919" y="358374"/>
                  </a:lnTo>
                  <a:lnTo>
                    <a:pt x="173478" y="343527"/>
                  </a:lnTo>
                  <a:lnTo>
                    <a:pt x="165129" y="292339"/>
                  </a:lnTo>
                  <a:lnTo>
                    <a:pt x="165126" y="266887"/>
                  </a:lnTo>
                  <a:lnTo>
                    <a:pt x="165103" y="241435"/>
                  </a:lnTo>
                  <a:lnTo>
                    <a:pt x="156337" y="203788"/>
                  </a:lnTo>
                  <a:lnTo>
                    <a:pt x="145077" y="193760"/>
                  </a:lnTo>
                  <a:lnTo>
                    <a:pt x="139433" y="188758"/>
                  </a:lnTo>
                  <a:lnTo>
                    <a:pt x="108135" y="160717"/>
                  </a:lnTo>
                  <a:lnTo>
                    <a:pt x="103319" y="153670"/>
                  </a:lnTo>
                  <a:lnTo>
                    <a:pt x="105005" y="149094"/>
                  </a:lnTo>
                  <a:lnTo>
                    <a:pt x="106659" y="144602"/>
                  </a:lnTo>
                  <a:lnTo>
                    <a:pt x="110010" y="142299"/>
                  </a:lnTo>
                  <a:lnTo>
                    <a:pt x="114742" y="141985"/>
                  </a:lnTo>
                  <a:lnTo>
                    <a:pt x="116543" y="141859"/>
                  </a:lnTo>
                  <a:lnTo>
                    <a:pt x="118365" y="141849"/>
                  </a:lnTo>
                  <a:lnTo>
                    <a:pt x="120177" y="141849"/>
                  </a:lnTo>
                  <a:lnTo>
                    <a:pt x="153068" y="141843"/>
                  </a:lnTo>
                  <a:lnTo>
                    <a:pt x="185960" y="141839"/>
                  </a:lnTo>
                  <a:lnTo>
                    <a:pt x="218853" y="141838"/>
                  </a:lnTo>
                  <a:lnTo>
                    <a:pt x="251744" y="141838"/>
                  </a:lnTo>
                  <a:lnTo>
                    <a:pt x="258445" y="141838"/>
                  </a:lnTo>
                  <a:close/>
                </a:path>
                <a:path w="414654" h="459104">
                  <a:moveTo>
                    <a:pt x="143160" y="163282"/>
                  </a:moveTo>
                  <a:lnTo>
                    <a:pt x="145516" y="165450"/>
                  </a:lnTo>
                  <a:lnTo>
                    <a:pt x="146783" y="166644"/>
                  </a:lnTo>
                  <a:lnTo>
                    <a:pt x="148082" y="167795"/>
                  </a:lnTo>
                  <a:lnTo>
                    <a:pt x="156184" y="175051"/>
                  </a:lnTo>
                  <a:lnTo>
                    <a:pt x="164285" y="182311"/>
                  </a:lnTo>
                  <a:lnTo>
                    <a:pt x="172419" y="189535"/>
                  </a:lnTo>
                  <a:lnTo>
                    <a:pt x="180615" y="196685"/>
                  </a:lnTo>
                  <a:lnTo>
                    <a:pt x="184835" y="200328"/>
                  </a:lnTo>
                  <a:lnTo>
                    <a:pt x="186615" y="204402"/>
                  </a:lnTo>
                  <a:lnTo>
                    <a:pt x="186594" y="209993"/>
                  </a:lnTo>
                  <a:lnTo>
                    <a:pt x="186503" y="236562"/>
                  </a:lnTo>
                  <a:lnTo>
                    <a:pt x="186477" y="263133"/>
                  </a:lnTo>
                  <a:lnTo>
                    <a:pt x="186489" y="289704"/>
                  </a:lnTo>
                  <a:lnTo>
                    <a:pt x="191685" y="331797"/>
                  </a:lnTo>
                  <a:lnTo>
                    <a:pt x="248330" y="337000"/>
                  </a:lnTo>
                  <a:lnTo>
                    <a:pt x="289512" y="337002"/>
                  </a:lnTo>
                  <a:lnTo>
                    <a:pt x="330694" y="337000"/>
                  </a:lnTo>
                  <a:lnTo>
                    <a:pt x="371876" y="336994"/>
                  </a:lnTo>
                  <a:lnTo>
                    <a:pt x="392584" y="283260"/>
                  </a:lnTo>
                  <a:lnTo>
                    <a:pt x="392590" y="250142"/>
                  </a:lnTo>
                  <a:lnTo>
                    <a:pt x="392584" y="217023"/>
                  </a:lnTo>
                  <a:lnTo>
                    <a:pt x="391282" y="174831"/>
                  </a:lnTo>
                  <a:lnTo>
                    <a:pt x="316107" y="163278"/>
                  </a:lnTo>
                  <a:lnTo>
                    <a:pt x="260330" y="163279"/>
                  </a:lnTo>
                  <a:lnTo>
                    <a:pt x="204552" y="163281"/>
                  </a:lnTo>
                  <a:lnTo>
                    <a:pt x="148773" y="163282"/>
                  </a:lnTo>
                  <a:lnTo>
                    <a:pt x="143160" y="16328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4" name="object 74"/>
            <p:cNvSpPr/>
            <p:nvPr/>
          </p:nvSpPr>
          <p:spPr>
            <a:xfrm>
              <a:off x="4792971" y="4843726"/>
              <a:ext cx="144145" cy="25400"/>
            </a:xfrm>
            <a:custGeom>
              <a:avLst/>
              <a:gdLst/>
              <a:ahLst/>
              <a:cxnLst/>
              <a:rect l="l" t="t" r="r" b="b"/>
              <a:pathLst>
                <a:path w="144145" h="25400">
                  <a:moveTo>
                    <a:pt x="138906" y="62"/>
                  </a:moveTo>
                  <a:lnTo>
                    <a:pt x="71945" y="0"/>
                  </a:lnTo>
                  <a:lnTo>
                    <a:pt x="5151" y="20"/>
                  </a:lnTo>
                  <a:lnTo>
                    <a:pt x="282" y="4732"/>
                  </a:lnTo>
                  <a:lnTo>
                    <a:pt x="0" y="19570"/>
                  </a:lnTo>
                  <a:lnTo>
                    <a:pt x="4868" y="24522"/>
                  </a:lnTo>
                  <a:lnTo>
                    <a:pt x="12722" y="24690"/>
                  </a:lnTo>
                  <a:lnTo>
                    <a:pt x="131147" y="24784"/>
                  </a:lnTo>
                  <a:lnTo>
                    <a:pt x="139367" y="24083"/>
                  </a:lnTo>
                  <a:lnTo>
                    <a:pt x="143911" y="18889"/>
                  </a:lnTo>
                  <a:lnTo>
                    <a:pt x="143639" y="5151"/>
                  </a:lnTo>
                  <a:lnTo>
                    <a:pt x="138906" y="62"/>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5" name="object 75"/>
            <p:cNvSpPr/>
            <p:nvPr/>
          </p:nvSpPr>
          <p:spPr>
            <a:xfrm>
              <a:off x="4792971" y="4843707"/>
              <a:ext cx="144145" cy="25400"/>
            </a:xfrm>
            <a:custGeom>
              <a:avLst/>
              <a:gdLst/>
              <a:ahLst/>
              <a:cxnLst/>
              <a:rect l="l" t="t" r="r" b="b"/>
              <a:pathLst>
                <a:path w="144145" h="25400">
                  <a:moveTo>
                    <a:pt x="71945" y="19"/>
                  </a:moveTo>
                  <a:lnTo>
                    <a:pt x="86999" y="11"/>
                  </a:lnTo>
                  <a:lnTo>
                    <a:pt x="102054" y="0"/>
                  </a:lnTo>
                  <a:lnTo>
                    <a:pt x="117108" y="6"/>
                  </a:lnTo>
                  <a:lnTo>
                    <a:pt x="143911" y="18909"/>
                  </a:lnTo>
                  <a:lnTo>
                    <a:pt x="139367" y="24102"/>
                  </a:lnTo>
                  <a:lnTo>
                    <a:pt x="132645" y="24678"/>
                  </a:lnTo>
                  <a:lnTo>
                    <a:pt x="131147" y="24804"/>
                  </a:lnTo>
                  <a:lnTo>
                    <a:pt x="129640" y="24720"/>
                  </a:lnTo>
                  <a:lnTo>
                    <a:pt x="128132" y="24720"/>
                  </a:lnTo>
                  <a:lnTo>
                    <a:pt x="102413" y="24726"/>
                  </a:lnTo>
                  <a:lnTo>
                    <a:pt x="76695" y="24729"/>
                  </a:lnTo>
                  <a:lnTo>
                    <a:pt x="50979" y="24730"/>
                  </a:lnTo>
                  <a:lnTo>
                    <a:pt x="25266" y="24730"/>
                  </a:lnTo>
                  <a:lnTo>
                    <a:pt x="21077" y="24730"/>
                  </a:lnTo>
                  <a:lnTo>
                    <a:pt x="16900" y="24793"/>
                  </a:lnTo>
                  <a:lnTo>
                    <a:pt x="12722" y="24709"/>
                  </a:lnTo>
                  <a:lnTo>
                    <a:pt x="4868" y="24542"/>
                  </a:lnTo>
                  <a:lnTo>
                    <a:pt x="0" y="19589"/>
                  </a:lnTo>
                  <a:lnTo>
                    <a:pt x="146" y="12029"/>
                  </a:lnTo>
                  <a:lnTo>
                    <a:pt x="282" y="4752"/>
                  </a:lnTo>
                  <a:lnTo>
                    <a:pt x="5151" y="40"/>
                  </a:lnTo>
                  <a:lnTo>
                    <a:pt x="12732" y="30"/>
                  </a:lnTo>
                  <a:lnTo>
                    <a:pt x="27535" y="9"/>
                  </a:lnTo>
                  <a:lnTo>
                    <a:pt x="42339" y="5"/>
                  </a:lnTo>
                  <a:lnTo>
                    <a:pt x="57142" y="10"/>
                  </a:lnTo>
                  <a:lnTo>
                    <a:pt x="71945" y="19"/>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6" name="object 76"/>
            <p:cNvSpPr/>
            <p:nvPr/>
          </p:nvSpPr>
          <p:spPr>
            <a:xfrm>
              <a:off x="4793056" y="4769229"/>
              <a:ext cx="84455" cy="24765"/>
            </a:xfrm>
            <a:custGeom>
              <a:avLst/>
              <a:gdLst/>
              <a:ahLst/>
              <a:cxnLst/>
              <a:rect l="l" t="t" r="r" b="b"/>
              <a:pathLst>
                <a:path w="84454" h="24764">
                  <a:moveTo>
                    <a:pt x="56970" y="0"/>
                  </a:moveTo>
                  <a:lnTo>
                    <a:pt x="4889" y="118"/>
                  </a:lnTo>
                  <a:lnTo>
                    <a:pt x="115" y="5186"/>
                  </a:lnTo>
                  <a:lnTo>
                    <a:pt x="0" y="19657"/>
                  </a:lnTo>
                  <a:lnTo>
                    <a:pt x="4942" y="24672"/>
                  </a:lnTo>
                  <a:lnTo>
                    <a:pt x="42092" y="24746"/>
                  </a:lnTo>
                  <a:lnTo>
                    <a:pt x="79076" y="24672"/>
                  </a:lnTo>
                  <a:lnTo>
                    <a:pt x="83850" y="19971"/>
                  </a:lnTo>
                  <a:lnTo>
                    <a:pt x="84196" y="5364"/>
                  </a:lnTo>
                  <a:lnTo>
                    <a:pt x="79453" y="118"/>
                  </a:lnTo>
                  <a:lnTo>
                    <a:pt x="5697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7" name="object 77"/>
            <p:cNvSpPr/>
            <p:nvPr/>
          </p:nvSpPr>
          <p:spPr>
            <a:xfrm>
              <a:off x="4793056" y="4769202"/>
              <a:ext cx="84455" cy="25400"/>
            </a:xfrm>
            <a:custGeom>
              <a:avLst/>
              <a:gdLst/>
              <a:ahLst/>
              <a:cxnLst/>
              <a:rect l="l" t="t" r="r" b="b"/>
              <a:pathLst>
                <a:path w="84454" h="25400">
                  <a:moveTo>
                    <a:pt x="42092" y="24772"/>
                  </a:moveTo>
                  <a:lnTo>
                    <a:pt x="34693" y="24779"/>
                  </a:lnTo>
                  <a:lnTo>
                    <a:pt x="27292" y="24789"/>
                  </a:lnTo>
                  <a:lnTo>
                    <a:pt x="19891" y="24786"/>
                  </a:lnTo>
                  <a:lnTo>
                    <a:pt x="12491" y="24751"/>
                  </a:lnTo>
                  <a:lnTo>
                    <a:pt x="4942" y="24699"/>
                  </a:lnTo>
                  <a:lnTo>
                    <a:pt x="0" y="19683"/>
                  </a:lnTo>
                  <a:lnTo>
                    <a:pt x="62" y="12333"/>
                  </a:lnTo>
                  <a:lnTo>
                    <a:pt x="115" y="5213"/>
                  </a:lnTo>
                  <a:lnTo>
                    <a:pt x="4889" y="145"/>
                  </a:lnTo>
                  <a:lnTo>
                    <a:pt x="12188" y="92"/>
                  </a:lnTo>
                  <a:lnTo>
                    <a:pt x="27116" y="22"/>
                  </a:lnTo>
                  <a:lnTo>
                    <a:pt x="42044" y="0"/>
                  </a:lnTo>
                  <a:lnTo>
                    <a:pt x="56970" y="26"/>
                  </a:lnTo>
                  <a:lnTo>
                    <a:pt x="71893" y="103"/>
                  </a:lnTo>
                  <a:lnTo>
                    <a:pt x="79453" y="145"/>
                  </a:lnTo>
                  <a:lnTo>
                    <a:pt x="84196" y="5391"/>
                  </a:lnTo>
                  <a:lnTo>
                    <a:pt x="84018" y="12846"/>
                  </a:lnTo>
                  <a:lnTo>
                    <a:pt x="83850" y="19998"/>
                  </a:lnTo>
                  <a:lnTo>
                    <a:pt x="79076" y="24699"/>
                  </a:lnTo>
                  <a:lnTo>
                    <a:pt x="71694" y="24751"/>
                  </a:lnTo>
                  <a:lnTo>
                    <a:pt x="64294" y="24790"/>
                  </a:lnTo>
                  <a:lnTo>
                    <a:pt x="56893" y="24793"/>
                  </a:lnTo>
                  <a:lnTo>
                    <a:pt x="49492" y="24781"/>
                  </a:lnTo>
                  <a:lnTo>
                    <a:pt x="42092" y="24772"/>
                  </a:lnTo>
                  <a:close/>
                </a:path>
              </a:pathLst>
            </a:custGeom>
            <a:ln w="6439">
              <a:solidFill>
                <a:srgbClr val="3C3935"/>
              </a:solidFill>
            </a:ln>
          </p:spPr>
          <p:txBody>
            <a:bodyPr wrap="square" lIns="0" tIns="0" rIns="0" bIns="0" rtlCol="0"/>
            <a:lstStyle/>
            <a:p>
              <a:pPr defTabSz="554492"/>
              <a:endParaRPr sz="1092" kern="0">
                <a:solidFill>
                  <a:sysClr val="windowText" lastClr="000000"/>
                </a:solidFill>
              </a:endParaRPr>
            </a:p>
          </p:txBody>
        </p:sp>
        <p:sp>
          <p:nvSpPr>
            <p:cNvPr id="78" name="object 78"/>
            <p:cNvSpPr/>
            <p:nvPr/>
          </p:nvSpPr>
          <p:spPr>
            <a:xfrm>
              <a:off x="1135071" y="4609948"/>
              <a:ext cx="540385" cy="377190"/>
            </a:xfrm>
            <a:custGeom>
              <a:avLst/>
              <a:gdLst/>
              <a:ahLst/>
              <a:cxnLst/>
              <a:rect l="l" t="t" r="r" b="b"/>
              <a:pathLst>
                <a:path w="540385" h="377189">
                  <a:moveTo>
                    <a:pt x="504675" y="0"/>
                  </a:moveTo>
                  <a:lnTo>
                    <a:pt x="35443" y="0"/>
                  </a:lnTo>
                  <a:lnTo>
                    <a:pt x="20365" y="2334"/>
                  </a:lnTo>
                  <a:lnTo>
                    <a:pt x="9239" y="9159"/>
                  </a:lnTo>
                  <a:lnTo>
                    <a:pt x="2356" y="20205"/>
                  </a:lnTo>
                  <a:lnTo>
                    <a:pt x="0" y="35171"/>
                  </a:lnTo>
                  <a:lnTo>
                    <a:pt x="4" y="341392"/>
                  </a:lnTo>
                  <a:lnTo>
                    <a:pt x="2376" y="356378"/>
                  </a:lnTo>
                  <a:lnTo>
                    <a:pt x="9244" y="367402"/>
                  </a:lnTo>
                  <a:lnTo>
                    <a:pt x="20391" y="374240"/>
                  </a:lnTo>
                  <a:lnTo>
                    <a:pt x="35412" y="376574"/>
                  </a:lnTo>
                  <a:lnTo>
                    <a:pt x="504644" y="376574"/>
                  </a:lnTo>
                  <a:lnTo>
                    <a:pt x="519720" y="374235"/>
                  </a:lnTo>
                  <a:lnTo>
                    <a:pt x="530850" y="367402"/>
                  </a:lnTo>
                  <a:lnTo>
                    <a:pt x="537739" y="356352"/>
                  </a:lnTo>
                  <a:lnTo>
                    <a:pt x="539297" y="346471"/>
                  </a:lnTo>
                  <a:lnTo>
                    <a:pt x="40375" y="346471"/>
                  </a:lnTo>
                  <a:lnTo>
                    <a:pt x="65269" y="323299"/>
                  </a:lnTo>
                  <a:lnTo>
                    <a:pt x="33402" y="323299"/>
                  </a:lnTo>
                  <a:lnTo>
                    <a:pt x="33402" y="59757"/>
                  </a:lnTo>
                  <a:lnTo>
                    <a:pt x="73686" y="59757"/>
                  </a:lnTo>
                  <a:lnTo>
                    <a:pt x="45475" y="33192"/>
                  </a:lnTo>
                  <a:lnTo>
                    <a:pt x="43611" y="32124"/>
                  </a:lnTo>
                  <a:lnTo>
                    <a:pt x="41894" y="30878"/>
                  </a:lnTo>
                  <a:lnTo>
                    <a:pt x="43035" y="29276"/>
                  </a:lnTo>
                  <a:lnTo>
                    <a:pt x="539166" y="29276"/>
                  </a:lnTo>
                  <a:lnTo>
                    <a:pt x="537728" y="20187"/>
                  </a:lnTo>
                  <a:lnTo>
                    <a:pt x="530844" y="9151"/>
                  </a:lnTo>
                  <a:lnTo>
                    <a:pt x="519726" y="2332"/>
                  </a:lnTo>
                  <a:lnTo>
                    <a:pt x="504675" y="0"/>
                  </a:lnTo>
                  <a:close/>
                </a:path>
                <a:path w="540385" h="377189">
                  <a:moveTo>
                    <a:pt x="391673" y="210192"/>
                  </a:moveTo>
                  <a:lnTo>
                    <a:pt x="353319" y="210192"/>
                  </a:lnTo>
                  <a:lnTo>
                    <a:pt x="499806" y="346471"/>
                  </a:lnTo>
                  <a:lnTo>
                    <a:pt x="539297" y="346471"/>
                  </a:lnTo>
                  <a:lnTo>
                    <a:pt x="540098" y="341392"/>
                  </a:lnTo>
                  <a:lnTo>
                    <a:pt x="540099" y="323299"/>
                  </a:lnTo>
                  <a:lnTo>
                    <a:pt x="513094" y="323299"/>
                  </a:lnTo>
                  <a:lnTo>
                    <a:pt x="391673" y="210192"/>
                  </a:lnTo>
                  <a:close/>
                </a:path>
                <a:path w="540385" h="377189">
                  <a:moveTo>
                    <a:pt x="73686" y="59757"/>
                  </a:moveTo>
                  <a:lnTo>
                    <a:pt x="33402" y="59757"/>
                  </a:lnTo>
                  <a:lnTo>
                    <a:pt x="174088" y="192255"/>
                  </a:lnTo>
                  <a:lnTo>
                    <a:pt x="33402" y="323299"/>
                  </a:lnTo>
                  <a:lnTo>
                    <a:pt x="65269" y="323299"/>
                  </a:lnTo>
                  <a:lnTo>
                    <a:pt x="186800" y="210171"/>
                  </a:lnTo>
                  <a:lnTo>
                    <a:pt x="233422" y="210171"/>
                  </a:lnTo>
                  <a:lnTo>
                    <a:pt x="73686" y="59757"/>
                  </a:lnTo>
                  <a:close/>
                </a:path>
                <a:path w="540385" h="377189">
                  <a:moveTo>
                    <a:pt x="540105" y="59757"/>
                  </a:moveTo>
                  <a:lnTo>
                    <a:pt x="513094" y="59757"/>
                  </a:lnTo>
                  <a:lnTo>
                    <a:pt x="513094" y="323299"/>
                  </a:lnTo>
                  <a:lnTo>
                    <a:pt x="540099" y="323299"/>
                  </a:lnTo>
                  <a:lnTo>
                    <a:pt x="540105" y="59757"/>
                  </a:lnTo>
                  <a:close/>
                </a:path>
                <a:path w="540385" h="377189">
                  <a:moveTo>
                    <a:pt x="233422" y="210171"/>
                  </a:moveTo>
                  <a:lnTo>
                    <a:pt x="186800" y="210171"/>
                  </a:lnTo>
                  <a:lnTo>
                    <a:pt x="231019" y="251898"/>
                  </a:lnTo>
                  <a:lnTo>
                    <a:pt x="250100" y="264939"/>
                  </a:lnTo>
                  <a:lnTo>
                    <a:pt x="270028" y="269302"/>
                  </a:lnTo>
                  <a:lnTo>
                    <a:pt x="289956" y="264980"/>
                  </a:lnTo>
                  <a:lnTo>
                    <a:pt x="309037" y="251971"/>
                  </a:lnTo>
                  <a:lnTo>
                    <a:pt x="321154" y="240539"/>
                  </a:lnTo>
                  <a:lnTo>
                    <a:pt x="270072" y="240539"/>
                  </a:lnTo>
                  <a:lnTo>
                    <a:pt x="264747" y="238806"/>
                  </a:lnTo>
                  <a:lnTo>
                    <a:pt x="258208" y="233511"/>
                  </a:lnTo>
                  <a:lnTo>
                    <a:pt x="233422" y="210171"/>
                  </a:lnTo>
                  <a:close/>
                </a:path>
                <a:path w="540385" h="377189">
                  <a:moveTo>
                    <a:pt x="539166" y="29276"/>
                  </a:moveTo>
                  <a:lnTo>
                    <a:pt x="496634" y="29276"/>
                  </a:lnTo>
                  <a:lnTo>
                    <a:pt x="498728" y="31402"/>
                  </a:lnTo>
                  <a:lnTo>
                    <a:pt x="496696" y="32616"/>
                  </a:lnTo>
                  <a:lnTo>
                    <a:pt x="494351" y="33506"/>
                  </a:lnTo>
                  <a:lnTo>
                    <a:pt x="281809" y="233574"/>
                  </a:lnTo>
                  <a:lnTo>
                    <a:pt x="275402" y="238774"/>
                  </a:lnTo>
                  <a:lnTo>
                    <a:pt x="270072" y="240539"/>
                  </a:lnTo>
                  <a:lnTo>
                    <a:pt x="321154" y="240539"/>
                  </a:lnTo>
                  <a:lnTo>
                    <a:pt x="353319" y="210192"/>
                  </a:lnTo>
                  <a:lnTo>
                    <a:pt x="391673" y="210192"/>
                  </a:lnTo>
                  <a:lnTo>
                    <a:pt x="372417" y="192255"/>
                  </a:lnTo>
                  <a:lnTo>
                    <a:pt x="513094" y="59757"/>
                  </a:lnTo>
                  <a:lnTo>
                    <a:pt x="540105" y="59757"/>
                  </a:lnTo>
                  <a:lnTo>
                    <a:pt x="540093" y="35171"/>
                  </a:lnTo>
                  <a:lnTo>
                    <a:pt x="539166" y="29276"/>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79" name="object 79"/>
            <p:cNvSpPr/>
            <p:nvPr/>
          </p:nvSpPr>
          <p:spPr>
            <a:xfrm>
              <a:off x="5618265" y="4521444"/>
              <a:ext cx="461645" cy="466090"/>
            </a:xfrm>
            <a:custGeom>
              <a:avLst/>
              <a:gdLst/>
              <a:ahLst/>
              <a:cxnLst/>
              <a:rect l="l" t="t" r="r" b="b"/>
              <a:pathLst>
                <a:path w="461645" h="466089">
                  <a:moveTo>
                    <a:pt x="209359" y="0"/>
                  </a:moveTo>
                  <a:lnTo>
                    <a:pt x="164638" y="8645"/>
                  </a:lnTo>
                  <a:lnTo>
                    <a:pt x="122141" y="26243"/>
                  </a:lnTo>
                  <a:lnTo>
                    <a:pt x="83351" y="52803"/>
                  </a:lnTo>
                  <a:lnTo>
                    <a:pt x="49659" y="87810"/>
                  </a:lnTo>
                  <a:lnTo>
                    <a:pt x="24376" y="127555"/>
                  </a:lnTo>
                  <a:lnTo>
                    <a:pt x="7743" y="170741"/>
                  </a:lnTo>
                  <a:lnTo>
                    <a:pt x="0" y="216070"/>
                  </a:lnTo>
                  <a:lnTo>
                    <a:pt x="1387" y="262247"/>
                  </a:lnTo>
                  <a:lnTo>
                    <a:pt x="12145" y="307974"/>
                  </a:lnTo>
                  <a:lnTo>
                    <a:pt x="32515" y="351956"/>
                  </a:lnTo>
                  <a:lnTo>
                    <a:pt x="66142" y="396186"/>
                  </a:lnTo>
                  <a:lnTo>
                    <a:pt x="106304" y="429181"/>
                  </a:lnTo>
                  <a:lnTo>
                    <a:pt x="150691" y="451428"/>
                  </a:lnTo>
                  <a:lnTo>
                    <a:pt x="196995" y="463413"/>
                  </a:lnTo>
                  <a:lnTo>
                    <a:pt x="242907" y="465621"/>
                  </a:lnTo>
                  <a:lnTo>
                    <a:pt x="286120" y="458539"/>
                  </a:lnTo>
                  <a:lnTo>
                    <a:pt x="286120" y="441346"/>
                  </a:lnTo>
                  <a:lnTo>
                    <a:pt x="218415" y="441346"/>
                  </a:lnTo>
                  <a:lnTo>
                    <a:pt x="214394" y="439597"/>
                  </a:lnTo>
                  <a:lnTo>
                    <a:pt x="210677" y="438351"/>
                  </a:lnTo>
                  <a:lnTo>
                    <a:pt x="207305" y="436456"/>
                  </a:lnTo>
                  <a:lnTo>
                    <a:pt x="197893" y="430121"/>
                  </a:lnTo>
                  <a:lnTo>
                    <a:pt x="164511" y="430121"/>
                  </a:lnTo>
                  <a:lnTo>
                    <a:pt x="139672" y="422081"/>
                  </a:lnTo>
                  <a:lnTo>
                    <a:pt x="107938" y="401615"/>
                  </a:lnTo>
                  <a:lnTo>
                    <a:pt x="78349" y="375576"/>
                  </a:lnTo>
                  <a:lnTo>
                    <a:pt x="59949" y="350815"/>
                  </a:lnTo>
                  <a:lnTo>
                    <a:pt x="61216" y="350678"/>
                  </a:lnTo>
                  <a:lnTo>
                    <a:pt x="62336" y="350459"/>
                  </a:lnTo>
                  <a:lnTo>
                    <a:pt x="243137" y="350423"/>
                  </a:lnTo>
                  <a:lnTo>
                    <a:pt x="243137" y="350218"/>
                  </a:lnTo>
                  <a:lnTo>
                    <a:pt x="285512" y="350218"/>
                  </a:lnTo>
                  <a:lnTo>
                    <a:pt x="285512" y="326574"/>
                  </a:lnTo>
                  <a:lnTo>
                    <a:pt x="55404" y="326574"/>
                  </a:lnTo>
                  <a:lnTo>
                    <a:pt x="46619" y="326051"/>
                  </a:lnTo>
                  <a:lnTo>
                    <a:pt x="29702" y="285818"/>
                  </a:lnTo>
                  <a:lnTo>
                    <a:pt x="23510" y="246650"/>
                  </a:lnTo>
                  <a:lnTo>
                    <a:pt x="23824" y="246263"/>
                  </a:lnTo>
                  <a:lnTo>
                    <a:pt x="24128" y="245519"/>
                  </a:lnTo>
                  <a:lnTo>
                    <a:pt x="352980" y="245519"/>
                  </a:lnTo>
                  <a:lnTo>
                    <a:pt x="353018" y="244996"/>
                  </a:lnTo>
                  <a:lnTo>
                    <a:pt x="461252" y="244996"/>
                  </a:lnTo>
                  <a:lnTo>
                    <a:pt x="461557" y="221028"/>
                  </a:lnTo>
                  <a:lnTo>
                    <a:pt x="243011" y="221028"/>
                  </a:lnTo>
                  <a:lnTo>
                    <a:pt x="23437" y="221007"/>
                  </a:lnTo>
                  <a:lnTo>
                    <a:pt x="25595" y="200944"/>
                  </a:lnTo>
                  <a:lnTo>
                    <a:pt x="35243" y="162783"/>
                  </a:lnTo>
                  <a:lnTo>
                    <a:pt x="401436" y="140112"/>
                  </a:lnTo>
                  <a:lnTo>
                    <a:pt x="442581" y="139983"/>
                  </a:lnTo>
                  <a:lnTo>
                    <a:pt x="438893" y="130014"/>
                  </a:lnTo>
                  <a:lnTo>
                    <a:pt x="430500" y="116371"/>
                  </a:lnTo>
                  <a:lnTo>
                    <a:pt x="338705" y="116371"/>
                  </a:lnTo>
                  <a:lnTo>
                    <a:pt x="336705" y="116110"/>
                  </a:lnTo>
                  <a:lnTo>
                    <a:pt x="151129" y="115995"/>
                  </a:lnTo>
                  <a:lnTo>
                    <a:pt x="151255" y="115553"/>
                  </a:lnTo>
                  <a:lnTo>
                    <a:pt x="90391" y="115553"/>
                  </a:lnTo>
                  <a:lnTo>
                    <a:pt x="58703" y="115534"/>
                  </a:lnTo>
                  <a:lnTo>
                    <a:pt x="80520" y="88546"/>
                  </a:lnTo>
                  <a:lnTo>
                    <a:pt x="105322" y="66133"/>
                  </a:lnTo>
                  <a:lnTo>
                    <a:pt x="133315" y="48152"/>
                  </a:lnTo>
                  <a:lnTo>
                    <a:pt x="164710" y="34458"/>
                  </a:lnTo>
                  <a:lnTo>
                    <a:pt x="203380" y="34458"/>
                  </a:lnTo>
                  <a:lnTo>
                    <a:pt x="218384" y="26762"/>
                  </a:lnTo>
                  <a:lnTo>
                    <a:pt x="243001" y="26762"/>
                  </a:lnTo>
                  <a:lnTo>
                    <a:pt x="243001" y="26091"/>
                  </a:lnTo>
                  <a:lnTo>
                    <a:pt x="338349" y="26091"/>
                  </a:lnTo>
                  <a:lnTo>
                    <a:pt x="299552" y="9525"/>
                  </a:lnTo>
                  <a:lnTo>
                    <a:pt x="254824" y="296"/>
                  </a:lnTo>
                  <a:lnTo>
                    <a:pt x="209359" y="0"/>
                  </a:lnTo>
                  <a:close/>
                </a:path>
                <a:path w="461645" h="466089">
                  <a:moveTo>
                    <a:pt x="243137" y="350783"/>
                  </a:moveTo>
                  <a:lnTo>
                    <a:pt x="218415" y="350783"/>
                  </a:lnTo>
                  <a:lnTo>
                    <a:pt x="218415" y="441346"/>
                  </a:lnTo>
                  <a:lnTo>
                    <a:pt x="286120" y="441346"/>
                  </a:lnTo>
                  <a:lnTo>
                    <a:pt x="286120" y="441063"/>
                  </a:lnTo>
                  <a:lnTo>
                    <a:pt x="243137" y="441063"/>
                  </a:lnTo>
                  <a:lnTo>
                    <a:pt x="243137" y="350783"/>
                  </a:lnTo>
                  <a:close/>
                </a:path>
                <a:path w="461645" h="466089">
                  <a:moveTo>
                    <a:pt x="286120" y="405022"/>
                  </a:moveTo>
                  <a:lnTo>
                    <a:pt x="277018" y="416505"/>
                  </a:lnTo>
                  <a:lnTo>
                    <a:pt x="267243" y="426702"/>
                  </a:lnTo>
                  <a:lnTo>
                    <a:pt x="256161" y="435070"/>
                  </a:lnTo>
                  <a:lnTo>
                    <a:pt x="243137" y="441063"/>
                  </a:lnTo>
                  <a:lnTo>
                    <a:pt x="286120" y="441063"/>
                  </a:lnTo>
                  <a:lnTo>
                    <a:pt x="286120" y="405022"/>
                  </a:lnTo>
                  <a:close/>
                </a:path>
                <a:path w="461645" h="466089">
                  <a:moveTo>
                    <a:pt x="243137" y="350423"/>
                  </a:moveTo>
                  <a:lnTo>
                    <a:pt x="91857" y="350423"/>
                  </a:lnTo>
                  <a:lnTo>
                    <a:pt x="122125" y="350647"/>
                  </a:lnTo>
                  <a:lnTo>
                    <a:pt x="125088" y="352741"/>
                  </a:lnTo>
                  <a:lnTo>
                    <a:pt x="141553" y="394099"/>
                  </a:lnTo>
                  <a:lnTo>
                    <a:pt x="164511" y="430121"/>
                  </a:lnTo>
                  <a:lnTo>
                    <a:pt x="197893" y="430121"/>
                  </a:lnTo>
                  <a:lnTo>
                    <a:pt x="197074" y="429570"/>
                  </a:lnTo>
                  <a:lnTo>
                    <a:pt x="188161" y="421346"/>
                  </a:lnTo>
                  <a:lnTo>
                    <a:pt x="166306" y="389834"/>
                  </a:lnTo>
                  <a:lnTo>
                    <a:pt x="150229" y="350783"/>
                  </a:lnTo>
                  <a:lnTo>
                    <a:pt x="243137" y="350783"/>
                  </a:lnTo>
                  <a:lnTo>
                    <a:pt x="243137" y="350423"/>
                  </a:lnTo>
                  <a:close/>
                </a:path>
                <a:path w="461645" h="466089">
                  <a:moveTo>
                    <a:pt x="461252" y="244996"/>
                  </a:moveTo>
                  <a:lnTo>
                    <a:pt x="437948" y="244996"/>
                  </a:lnTo>
                  <a:lnTo>
                    <a:pt x="435736" y="265507"/>
                  </a:lnTo>
                  <a:lnTo>
                    <a:pt x="431640" y="285351"/>
                  </a:lnTo>
                  <a:lnTo>
                    <a:pt x="425701" y="304637"/>
                  </a:lnTo>
                  <a:lnTo>
                    <a:pt x="417959" y="323475"/>
                  </a:lnTo>
                  <a:lnTo>
                    <a:pt x="438838" y="334312"/>
                  </a:lnTo>
                  <a:lnTo>
                    <a:pt x="453322" y="297464"/>
                  </a:lnTo>
                  <a:lnTo>
                    <a:pt x="461097" y="257147"/>
                  </a:lnTo>
                  <a:lnTo>
                    <a:pt x="461252" y="244996"/>
                  </a:lnTo>
                  <a:close/>
                </a:path>
                <a:path w="461645" h="466089">
                  <a:moveTo>
                    <a:pt x="352980" y="245519"/>
                  </a:moveTo>
                  <a:lnTo>
                    <a:pt x="107696" y="245519"/>
                  </a:lnTo>
                  <a:lnTo>
                    <a:pt x="116879" y="326323"/>
                  </a:lnTo>
                  <a:lnTo>
                    <a:pt x="62336" y="326323"/>
                  </a:lnTo>
                  <a:lnTo>
                    <a:pt x="55404" y="326574"/>
                  </a:lnTo>
                  <a:lnTo>
                    <a:pt x="285512" y="326574"/>
                  </a:lnTo>
                  <a:lnTo>
                    <a:pt x="144909" y="326459"/>
                  </a:lnTo>
                  <a:lnTo>
                    <a:pt x="142983" y="325402"/>
                  </a:lnTo>
                  <a:lnTo>
                    <a:pt x="140220" y="303347"/>
                  </a:lnTo>
                  <a:lnTo>
                    <a:pt x="133151" y="249205"/>
                  </a:lnTo>
                  <a:lnTo>
                    <a:pt x="133329" y="247572"/>
                  </a:lnTo>
                  <a:lnTo>
                    <a:pt x="133329" y="245561"/>
                  </a:lnTo>
                  <a:lnTo>
                    <a:pt x="352977" y="245561"/>
                  </a:lnTo>
                  <a:close/>
                </a:path>
                <a:path w="461645" h="466089">
                  <a:moveTo>
                    <a:pt x="181216" y="326293"/>
                  </a:moveTo>
                  <a:lnTo>
                    <a:pt x="144909" y="326459"/>
                  </a:lnTo>
                  <a:lnTo>
                    <a:pt x="285512" y="326459"/>
                  </a:lnTo>
                  <a:lnTo>
                    <a:pt x="285512" y="326302"/>
                  </a:lnTo>
                  <a:lnTo>
                    <a:pt x="181216" y="326293"/>
                  </a:lnTo>
                  <a:close/>
                </a:path>
                <a:path w="461645" h="466089">
                  <a:moveTo>
                    <a:pt x="352977" y="245561"/>
                  </a:moveTo>
                  <a:lnTo>
                    <a:pt x="218237" y="245561"/>
                  </a:lnTo>
                  <a:lnTo>
                    <a:pt x="218237" y="325936"/>
                  </a:lnTo>
                  <a:lnTo>
                    <a:pt x="216740" y="326051"/>
                  </a:lnTo>
                  <a:lnTo>
                    <a:pt x="215001" y="326302"/>
                  </a:lnTo>
                  <a:lnTo>
                    <a:pt x="285512" y="326302"/>
                  </a:lnTo>
                  <a:lnTo>
                    <a:pt x="285512" y="326135"/>
                  </a:lnTo>
                  <a:lnTo>
                    <a:pt x="242990" y="326135"/>
                  </a:lnTo>
                  <a:lnTo>
                    <a:pt x="242990" y="245697"/>
                  </a:lnTo>
                  <a:lnTo>
                    <a:pt x="352968" y="245697"/>
                  </a:lnTo>
                  <a:lnTo>
                    <a:pt x="352977" y="245561"/>
                  </a:lnTo>
                  <a:close/>
                </a:path>
                <a:path w="461645" h="466089">
                  <a:moveTo>
                    <a:pt x="352968" y="245697"/>
                  </a:moveTo>
                  <a:lnTo>
                    <a:pt x="328747" y="245697"/>
                  </a:lnTo>
                  <a:lnTo>
                    <a:pt x="326789" y="278220"/>
                  </a:lnTo>
                  <a:lnTo>
                    <a:pt x="349908" y="288031"/>
                  </a:lnTo>
                  <a:lnTo>
                    <a:pt x="352968" y="245697"/>
                  </a:lnTo>
                  <a:close/>
                </a:path>
                <a:path w="461645" h="466089">
                  <a:moveTo>
                    <a:pt x="344562" y="140528"/>
                  </a:moveTo>
                  <a:lnTo>
                    <a:pt x="319805" y="140528"/>
                  </a:lnTo>
                  <a:lnTo>
                    <a:pt x="330181" y="221028"/>
                  </a:lnTo>
                  <a:lnTo>
                    <a:pt x="461557" y="221028"/>
                  </a:lnTo>
                  <a:lnTo>
                    <a:pt x="461559" y="220881"/>
                  </a:lnTo>
                  <a:lnTo>
                    <a:pt x="353657" y="220881"/>
                  </a:lnTo>
                  <a:lnTo>
                    <a:pt x="344562" y="140528"/>
                  </a:lnTo>
                  <a:close/>
                </a:path>
                <a:path w="461645" h="466089">
                  <a:moveTo>
                    <a:pt x="401436" y="140112"/>
                  </a:moveTo>
                  <a:lnTo>
                    <a:pt x="82389" y="140112"/>
                  </a:lnTo>
                  <a:lnTo>
                    <a:pt x="116942" y="140119"/>
                  </a:lnTo>
                  <a:lnTo>
                    <a:pt x="107717" y="221007"/>
                  </a:lnTo>
                  <a:lnTo>
                    <a:pt x="133465" y="221007"/>
                  </a:lnTo>
                  <a:lnTo>
                    <a:pt x="133469" y="204713"/>
                  </a:lnTo>
                  <a:lnTo>
                    <a:pt x="135696" y="181493"/>
                  </a:lnTo>
                  <a:lnTo>
                    <a:pt x="139324" y="157891"/>
                  </a:lnTo>
                  <a:lnTo>
                    <a:pt x="143527" y="140454"/>
                  </a:lnTo>
                  <a:lnTo>
                    <a:pt x="344554" y="140454"/>
                  </a:lnTo>
                  <a:lnTo>
                    <a:pt x="344516" y="140119"/>
                  </a:lnTo>
                  <a:lnTo>
                    <a:pt x="401436" y="140112"/>
                  </a:lnTo>
                  <a:close/>
                </a:path>
                <a:path w="461645" h="466089">
                  <a:moveTo>
                    <a:pt x="344554" y="140454"/>
                  </a:moveTo>
                  <a:lnTo>
                    <a:pt x="218017" y="140454"/>
                  </a:lnTo>
                  <a:lnTo>
                    <a:pt x="218017" y="221007"/>
                  </a:lnTo>
                  <a:lnTo>
                    <a:pt x="243011" y="221007"/>
                  </a:lnTo>
                  <a:lnTo>
                    <a:pt x="243011" y="140528"/>
                  </a:lnTo>
                  <a:lnTo>
                    <a:pt x="344562" y="140528"/>
                  </a:lnTo>
                  <a:close/>
                </a:path>
                <a:path w="461645" h="466089">
                  <a:moveTo>
                    <a:pt x="442581" y="139983"/>
                  </a:moveTo>
                  <a:lnTo>
                    <a:pt x="415184" y="139983"/>
                  </a:lnTo>
                  <a:lnTo>
                    <a:pt x="417236" y="141051"/>
                  </a:lnTo>
                  <a:lnTo>
                    <a:pt x="418859" y="144611"/>
                  </a:lnTo>
                  <a:lnTo>
                    <a:pt x="426246" y="162913"/>
                  </a:lnTo>
                  <a:lnTo>
                    <a:pt x="431911" y="181686"/>
                  </a:lnTo>
                  <a:lnTo>
                    <a:pt x="435825" y="200989"/>
                  </a:lnTo>
                  <a:lnTo>
                    <a:pt x="437958" y="220881"/>
                  </a:lnTo>
                  <a:lnTo>
                    <a:pt x="461559" y="220881"/>
                  </a:lnTo>
                  <a:lnTo>
                    <a:pt x="461636" y="214824"/>
                  </a:lnTo>
                  <a:lnTo>
                    <a:pt x="454410" y="171959"/>
                  </a:lnTo>
                  <a:lnTo>
                    <a:pt x="442581" y="139983"/>
                  </a:lnTo>
                  <a:close/>
                </a:path>
                <a:path w="461645" h="466089">
                  <a:moveTo>
                    <a:pt x="400401" y="140119"/>
                  </a:moveTo>
                  <a:lnTo>
                    <a:pt x="362630" y="140119"/>
                  </a:lnTo>
                  <a:lnTo>
                    <a:pt x="387037" y="140148"/>
                  </a:lnTo>
                  <a:lnTo>
                    <a:pt x="400401" y="140119"/>
                  </a:lnTo>
                  <a:close/>
                </a:path>
                <a:path w="461645" h="466089">
                  <a:moveTo>
                    <a:pt x="353603" y="35725"/>
                  </a:moveTo>
                  <a:lnTo>
                    <a:pt x="297072" y="35725"/>
                  </a:lnTo>
                  <a:lnTo>
                    <a:pt x="328338" y="48874"/>
                  </a:lnTo>
                  <a:lnTo>
                    <a:pt x="356242" y="66558"/>
                  </a:lnTo>
                  <a:lnTo>
                    <a:pt x="380893" y="88806"/>
                  </a:lnTo>
                  <a:lnTo>
                    <a:pt x="402399" y="115649"/>
                  </a:lnTo>
                  <a:lnTo>
                    <a:pt x="400284" y="115953"/>
                  </a:lnTo>
                  <a:lnTo>
                    <a:pt x="398996" y="116298"/>
                  </a:lnTo>
                  <a:lnTo>
                    <a:pt x="338705" y="116371"/>
                  </a:lnTo>
                  <a:lnTo>
                    <a:pt x="430500" y="116371"/>
                  </a:lnTo>
                  <a:lnTo>
                    <a:pt x="414556" y="90453"/>
                  </a:lnTo>
                  <a:lnTo>
                    <a:pt x="380871" y="54740"/>
                  </a:lnTo>
                  <a:lnTo>
                    <a:pt x="353603" y="35725"/>
                  </a:lnTo>
                  <a:close/>
                </a:path>
                <a:path w="461645" h="466089">
                  <a:moveTo>
                    <a:pt x="243001" y="26762"/>
                  </a:moveTo>
                  <a:lnTo>
                    <a:pt x="218384" y="26762"/>
                  </a:lnTo>
                  <a:lnTo>
                    <a:pt x="218384" y="115995"/>
                  </a:lnTo>
                  <a:lnTo>
                    <a:pt x="336669" y="115995"/>
                  </a:lnTo>
                  <a:lnTo>
                    <a:pt x="243001" y="115984"/>
                  </a:lnTo>
                  <a:lnTo>
                    <a:pt x="243001" y="26762"/>
                  </a:lnTo>
                  <a:close/>
                </a:path>
                <a:path w="461645" h="466089">
                  <a:moveTo>
                    <a:pt x="338349" y="26091"/>
                  </a:moveTo>
                  <a:lnTo>
                    <a:pt x="243001" y="26091"/>
                  </a:lnTo>
                  <a:lnTo>
                    <a:pt x="250744" y="28812"/>
                  </a:lnTo>
                  <a:lnTo>
                    <a:pt x="257693" y="32506"/>
                  </a:lnTo>
                  <a:lnTo>
                    <a:pt x="290659" y="68976"/>
                  </a:lnTo>
                  <a:lnTo>
                    <a:pt x="307470" y="104906"/>
                  </a:lnTo>
                  <a:lnTo>
                    <a:pt x="309281" y="110298"/>
                  </a:lnTo>
                  <a:lnTo>
                    <a:pt x="311344" y="115984"/>
                  </a:lnTo>
                  <a:lnTo>
                    <a:pt x="336666" y="115984"/>
                  </a:lnTo>
                  <a:lnTo>
                    <a:pt x="335647" y="112686"/>
                  </a:lnTo>
                  <a:lnTo>
                    <a:pt x="328551" y="92173"/>
                  </a:lnTo>
                  <a:lnTo>
                    <a:pt x="319933" y="72423"/>
                  </a:lnTo>
                  <a:lnTo>
                    <a:pt x="309528" y="53563"/>
                  </a:lnTo>
                  <a:lnTo>
                    <a:pt x="297072" y="35725"/>
                  </a:lnTo>
                  <a:lnTo>
                    <a:pt x="353603" y="35725"/>
                  </a:lnTo>
                  <a:lnTo>
                    <a:pt x="342061" y="27677"/>
                  </a:lnTo>
                  <a:lnTo>
                    <a:pt x="338349" y="26091"/>
                  </a:lnTo>
                  <a:close/>
                </a:path>
                <a:path w="461645" h="466089">
                  <a:moveTo>
                    <a:pt x="203380" y="34458"/>
                  </a:moveTo>
                  <a:lnTo>
                    <a:pt x="164710" y="34458"/>
                  </a:lnTo>
                  <a:lnTo>
                    <a:pt x="159964" y="41617"/>
                  </a:lnTo>
                  <a:lnTo>
                    <a:pt x="155325" y="48465"/>
                  </a:lnTo>
                  <a:lnTo>
                    <a:pt x="136390" y="86478"/>
                  </a:lnTo>
                  <a:lnTo>
                    <a:pt x="131217" y="98770"/>
                  </a:lnTo>
                  <a:lnTo>
                    <a:pt x="125936" y="111010"/>
                  </a:lnTo>
                  <a:lnTo>
                    <a:pt x="125088" y="112916"/>
                  </a:lnTo>
                  <a:lnTo>
                    <a:pt x="122565" y="115314"/>
                  </a:lnTo>
                  <a:lnTo>
                    <a:pt x="90391" y="115553"/>
                  </a:lnTo>
                  <a:lnTo>
                    <a:pt x="151255" y="115553"/>
                  </a:lnTo>
                  <a:lnTo>
                    <a:pt x="158884" y="88872"/>
                  </a:lnTo>
                  <a:lnTo>
                    <a:pt x="176086" y="60395"/>
                  </a:lnTo>
                  <a:lnTo>
                    <a:pt x="197624" y="37410"/>
                  </a:lnTo>
                  <a:lnTo>
                    <a:pt x="203380" y="34458"/>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pic>
          <p:nvPicPr>
            <p:cNvPr id="80" name="object 80"/>
            <p:cNvPicPr/>
            <p:nvPr/>
          </p:nvPicPr>
          <p:blipFill>
            <a:blip r:embed="rId7" cstate="print"/>
            <a:stretch>
              <a:fillRect/>
            </a:stretch>
          </p:blipFill>
          <p:spPr>
            <a:xfrm>
              <a:off x="5928049" y="4825291"/>
              <a:ext cx="184423" cy="250421"/>
            </a:xfrm>
            <a:prstGeom prst="rect">
              <a:avLst/>
            </a:prstGeom>
          </p:spPr>
        </p:pic>
        <p:sp>
          <p:nvSpPr>
            <p:cNvPr id="81" name="object 81"/>
            <p:cNvSpPr/>
            <p:nvPr/>
          </p:nvSpPr>
          <p:spPr>
            <a:xfrm>
              <a:off x="3382940" y="4667276"/>
              <a:ext cx="565785" cy="403860"/>
            </a:xfrm>
            <a:custGeom>
              <a:avLst/>
              <a:gdLst/>
              <a:ahLst/>
              <a:cxnLst/>
              <a:rect l="l" t="t" r="r" b="b"/>
              <a:pathLst>
                <a:path w="565785" h="403860">
                  <a:moveTo>
                    <a:pt x="124467" y="0"/>
                  </a:moveTo>
                  <a:lnTo>
                    <a:pt x="37098" y="0"/>
                  </a:lnTo>
                  <a:lnTo>
                    <a:pt x="21317" y="2502"/>
                  </a:lnTo>
                  <a:lnTo>
                    <a:pt x="9671" y="9820"/>
                  </a:lnTo>
                  <a:lnTo>
                    <a:pt x="2466" y="21667"/>
                  </a:lnTo>
                  <a:lnTo>
                    <a:pt x="0" y="37716"/>
                  </a:lnTo>
                  <a:lnTo>
                    <a:pt x="4" y="366114"/>
                  </a:lnTo>
                  <a:lnTo>
                    <a:pt x="2485" y="382182"/>
                  </a:lnTo>
                  <a:lnTo>
                    <a:pt x="9675" y="394005"/>
                  </a:lnTo>
                  <a:lnTo>
                    <a:pt x="21340" y="401337"/>
                  </a:lnTo>
                  <a:lnTo>
                    <a:pt x="37066" y="403841"/>
                  </a:lnTo>
                  <a:lnTo>
                    <a:pt x="528203" y="403841"/>
                  </a:lnTo>
                  <a:lnTo>
                    <a:pt x="543982" y="401332"/>
                  </a:lnTo>
                  <a:lnTo>
                    <a:pt x="555630" y="394005"/>
                  </a:lnTo>
                  <a:lnTo>
                    <a:pt x="562838" y="382156"/>
                  </a:lnTo>
                  <a:lnTo>
                    <a:pt x="564472" y="371559"/>
                  </a:lnTo>
                  <a:lnTo>
                    <a:pt x="42260" y="371559"/>
                  </a:lnTo>
                  <a:lnTo>
                    <a:pt x="68314" y="346711"/>
                  </a:lnTo>
                  <a:lnTo>
                    <a:pt x="34962" y="346711"/>
                  </a:lnTo>
                  <a:lnTo>
                    <a:pt x="34962" y="64081"/>
                  </a:lnTo>
                  <a:lnTo>
                    <a:pt x="77122" y="64081"/>
                  </a:lnTo>
                  <a:lnTo>
                    <a:pt x="47600" y="35601"/>
                  </a:lnTo>
                  <a:lnTo>
                    <a:pt x="45642" y="34449"/>
                  </a:lnTo>
                  <a:lnTo>
                    <a:pt x="43852" y="33119"/>
                  </a:lnTo>
                  <a:lnTo>
                    <a:pt x="45045" y="31391"/>
                  </a:lnTo>
                  <a:lnTo>
                    <a:pt x="130194" y="31391"/>
                  </a:lnTo>
                  <a:lnTo>
                    <a:pt x="128259" y="23731"/>
                  </a:lnTo>
                  <a:lnTo>
                    <a:pt x="126651" y="15943"/>
                  </a:lnTo>
                  <a:lnTo>
                    <a:pt x="125384" y="8031"/>
                  </a:lnTo>
                  <a:lnTo>
                    <a:pt x="124467" y="0"/>
                  </a:lnTo>
                  <a:close/>
                </a:path>
                <a:path w="565785" h="403860">
                  <a:moveTo>
                    <a:pt x="409954" y="225417"/>
                  </a:moveTo>
                  <a:lnTo>
                    <a:pt x="369810" y="225417"/>
                  </a:lnTo>
                  <a:lnTo>
                    <a:pt x="523135" y="371559"/>
                  </a:lnTo>
                  <a:lnTo>
                    <a:pt x="564472" y="371559"/>
                  </a:lnTo>
                  <a:lnTo>
                    <a:pt x="565312" y="366114"/>
                  </a:lnTo>
                  <a:lnTo>
                    <a:pt x="565313" y="346711"/>
                  </a:lnTo>
                  <a:lnTo>
                    <a:pt x="537051" y="346711"/>
                  </a:lnTo>
                  <a:lnTo>
                    <a:pt x="409954" y="225417"/>
                  </a:lnTo>
                  <a:close/>
                </a:path>
                <a:path w="565785" h="403860">
                  <a:moveTo>
                    <a:pt x="77122" y="64081"/>
                  </a:moveTo>
                  <a:lnTo>
                    <a:pt x="34962" y="64081"/>
                  </a:lnTo>
                  <a:lnTo>
                    <a:pt x="182214" y="206182"/>
                  </a:lnTo>
                  <a:lnTo>
                    <a:pt x="34962" y="346711"/>
                  </a:lnTo>
                  <a:lnTo>
                    <a:pt x="68314" y="346711"/>
                  </a:lnTo>
                  <a:lnTo>
                    <a:pt x="195522" y="225396"/>
                  </a:lnTo>
                  <a:lnTo>
                    <a:pt x="244332" y="225396"/>
                  </a:lnTo>
                  <a:lnTo>
                    <a:pt x="77122" y="64081"/>
                  </a:lnTo>
                  <a:close/>
                </a:path>
                <a:path w="565785" h="403860">
                  <a:moveTo>
                    <a:pt x="565318" y="64081"/>
                  </a:moveTo>
                  <a:lnTo>
                    <a:pt x="537051" y="64081"/>
                  </a:lnTo>
                  <a:lnTo>
                    <a:pt x="537051" y="346711"/>
                  </a:lnTo>
                  <a:lnTo>
                    <a:pt x="565313" y="346711"/>
                  </a:lnTo>
                  <a:lnTo>
                    <a:pt x="565318" y="64081"/>
                  </a:lnTo>
                  <a:close/>
                </a:path>
                <a:path w="565785" h="403860">
                  <a:moveTo>
                    <a:pt x="244332" y="225396"/>
                  </a:moveTo>
                  <a:lnTo>
                    <a:pt x="195522" y="225396"/>
                  </a:lnTo>
                  <a:lnTo>
                    <a:pt x="241804" y="270148"/>
                  </a:lnTo>
                  <a:lnTo>
                    <a:pt x="261776" y="284132"/>
                  </a:lnTo>
                  <a:lnTo>
                    <a:pt x="282635" y="288809"/>
                  </a:lnTo>
                  <a:lnTo>
                    <a:pt x="303494" y="284174"/>
                  </a:lnTo>
                  <a:lnTo>
                    <a:pt x="323466" y="270222"/>
                  </a:lnTo>
                  <a:lnTo>
                    <a:pt x="336153" y="257956"/>
                  </a:lnTo>
                  <a:lnTo>
                    <a:pt x="282681" y="257956"/>
                  </a:lnTo>
                  <a:lnTo>
                    <a:pt x="277106" y="256098"/>
                  </a:lnTo>
                  <a:lnTo>
                    <a:pt x="270272" y="250421"/>
                  </a:lnTo>
                  <a:lnTo>
                    <a:pt x="244332" y="225396"/>
                  </a:lnTo>
                  <a:close/>
                </a:path>
                <a:path w="565785" h="403860">
                  <a:moveTo>
                    <a:pt x="528235" y="0"/>
                  </a:moveTo>
                  <a:lnTo>
                    <a:pt x="465284" y="0"/>
                  </a:lnTo>
                  <a:lnTo>
                    <a:pt x="464373" y="8031"/>
                  </a:lnTo>
                  <a:lnTo>
                    <a:pt x="463108" y="15943"/>
                  </a:lnTo>
                  <a:lnTo>
                    <a:pt x="461502" y="23731"/>
                  </a:lnTo>
                  <a:lnTo>
                    <a:pt x="459567" y="31391"/>
                  </a:lnTo>
                  <a:lnTo>
                    <a:pt x="519816" y="31391"/>
                  </a:lnTo>
                  <a:lnTo>
                    <a:pt x="522005" y="33674"/>
                  </a:lnTo>
                  <a:lnTo>
                    <a:pt x="519879" y="34972"/>
                  </a:lnTo>
                  <a:lnTo>
                    <a:pt x="517429" y="35925"/>
                  </a:lnTo>
                  <a:lnTo>
                    <a:pt x="294973" y="250484"/>
                  </a:lnTo>
                  <a:lnTo>
                    <a:pt x="288261" y="256063"/>
                  </a:lnTo>
                  <a:lnTo>
                    <a:pt x="282681" y="257956"/>
                  </a:lnTo>
                  <a:lnTo>
                    <a:pt x="336153" y="257956"/>
                  </a:lnTo>
                  <a:lnTo>
                    <a:pt x="369810" y="225417"/>
                  </a:lnTo>
                  <a:lnTo>
                    <a:pt x="409954" y="225417"/>
                  </a:lnTo>
                  <a:lnTo>
                    <a:pt x="389799" y="206182"/>
                  </a:lnTo>
                  <a:lnTo>
                    <a:pt x="537051" y="64081"/>
                  </a:lnTo>
                  <a:lnTo>
                    <a:pt x="565318" y="64081"/>
                  </a:lnTo>
                  <a:lnTo>
                    <a:pt x="565306" y="37716"/>
                  </a:lnTo>
                  <a:lnTo>
                    <a:pt x="562828" y="21649"/>
                  </a:lnTo>
                  <a:lnTo>
                    <a:pt x="555627" y="9815"/>
                  </a:lnTo>
                  <a:lnTo>
                    <a:pt x="543997" y="2502"/>
                  </a:lnTo>
                  <a:lnTo>
                    <a:pt x="528235" y="0"/>
                  </a:lnTo>
                  <a:close/>
                </a:path>
              </a:pathLst>
            </a:custGeom>
            <a:solidFill>
              <a:srgbClr val="3D3533"/>
            </a:solidFill>
          </p:spPr>
          <p:txBody>
            <a:bodyPr wrap="square" lIns="0" tIns="0" rIns="0" bIns="0" rtlCol="0"/>
            <a:lstStyle/>
            <a:p>
              <a:pPr defTabSz="554492"/>
              <a:endParaRPr sz="1092" kern="0">
                <a:solidFill>
                  <a:sysClr val="windowText" lastClr="000000"/>
                </a:solidFill>
              </a:endParaRPr>
            </a:p>
          </p:txBody>
        </p:sp>
      </p:grpSp>
      <p:sp>
        <p:nvSpPr>
          <p:cNvPr id="82" name="object 82"/>
          <p:cNvSpPr txBox="1"/>
          <p:nvPr/>
        </p:nvSpPr>
        <p:spPr>
          <a:xfrm>
            <a:off x="2136939" y="2674538"/>
            <a:ext cx="176360" cy="250471"/>
          </a:xfrm>
          <a:prstGeom prst="rect">
            <a:avLst/>
          </a:prstGeom>
        </p:spPr>
        <p:txBody>
          <a:bodyPr vert="horz" wrap="square" lIns="0" tIns="7701" rIns="0" bIns="0" rtlCol="0">
            <a:spAutoFit/>
          </a:bodyPr>
          <a:lstStyle/>
          <a:p>
            <a:pPr marL="7701" defTabSz="554492">
              <a:spcBef>
                <a:spcPts val="61"/>
              </a:spcBef>
            </a:pPr>
            <a:r>
              <a:rPr sz="1577" b="1" kern="0" spc="-30" dirty="0">
                <a:solidFill>
                  <a:srgbClr val="3D3533"/>
                </a:solidFill>
                <a:latin typeface="Lato"/>
                <a:cs typeface="Lato"/>
              </a:rPr>
              <a:t>@</a:t>
            </a:r>
            <a:endParaRPr sz="1577" kern="0">
              <a:solidFill>
                <a:sysClr val="windowText" lastClr="000000"/>
              </a:solidFill>
              <a:latin typeface="Lato"/>
              <a:cs typeface="Lato"/>
            </a:endParaRPr>
          </a:p>
        </p:txBody>
      </p:sp>
      <p:sp>
        <p:nvSpPr>
          <p:cNvPr id="83" name="object 83"/>
          <p:cNvSpPr txBox="1"/>
          <p:nvPr/>
        </p:nvSpPr>
        <p:spPr>
          <a:xfrm>
            <a:off x="844792" y="1554880"/>
            <a:ext cx="1063163"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Kontaktperson:</a:t>
            </a:r>
            <a:endParaRPr sz="1182" kern="0">
              <a:solidFill>
                <a:sysClr val="windowText" lastClr="000000"/>
              </a:solidFill>
              <a:latin typeface="Lato"/>
              <a:cs typeface="Lato"/>
            </a:endParaRPr>
          </a:p>
        </p:txBody>
      </p:sp>
      <p:sp>
        <p:nvSpPr>
          <p:cNvPr id="84" name="object 84"/>
          <p:cNvSpPr txBox="1"/>
          <p:nvPr/>
        </p:nvSpPr>
        <p:spPr>
          <a:xfrm>
            <a:off x="844791" y="1935853"/>
            <a:ext cx="1223735" cy="191630"/>
          </a:xfrm>
          <a:prstGeom prst="rect">
            <a:avLst/>
          </a:prstGeom>
        </p:spPr>
        <p:txBody>
          <a:bodyPr vert="horz" wrap="square" lIns="0" tIns="9627" rIns="0" bIns="0" rtlCol="0">
            <a:spAutoFit/>
          </a:bodyPr>
          <a:lstStyle/>
          <a:p>
            <a:pPr marL="7701" defTabSz="554492">
              <a:spcBef>
                <a:spcPts val="76"/>
              </a:spcBef>
            </a:pPr>
            <a:r>
              <a:rPr sz="1182" b="1" kern="0" spc="-6" dirty="0">
                <a:solidFill>
                  <a:sysClr val="windowText" lastClr="000000"/>
                </a:solidFill>
                <a:latin typeface="Lato"/>
                <a:cs typeface="Lato"/>
              </a:rPr>
              <a:t>Kontaktuppgifter:</a:t>
            </a:r>
            <a:endParaRPr sz="1182" kern="0">
              <a:solidFill>
                <a:sysClr val="windowText" lastClr="000000"/>
              </a:solidFill>
              <a:latin typeface="Lato"/>
              <a:cs typeface="Lato"/>
            </a:endParaRPr>
          </a:p>
        </p:txBody>
      </p:sp>
      <p:sp>
        <p:nvSpPr>
          <p:cNvPr id="85" name="object 85"/>
          <p:cNvSpPr txBox="1"/>
          <p:nvPr/>
        </p:nvSpPr>
        <p:spPr>
          <a:xfrm>
            <a:off x="769752" y="3239961"/>
            <a:ext cx="1151343"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lang="sv-SE" sz="1486" kern="0" spc="-6" dirty="0" err="1">
                <a:solidFill>
                  <a:sysClr val="windowText" lastClr="000000"/>
                </a:solidFill>
                <a:latin typeface="Chi"/>
                <a:cs typeface="Chi"/>
              </a:rPr>
              <a:t>xxxx</a:t>
            </a:r>
            <a:endParaRPr sz="1486" kern="0" dirty="0">
              <a:solidFill>
                <a:sysClr val="windowText" lastClr="000000"/>
              </a:solidFill>
              <a:latin typeface="Chi"/>
              <a:cs typeface="Chi"/>
            </a:endParaRPr>
          </a:p>
        </p:txBody>
      </p:sp>
      <p:sp>
        <p:nvSpPr>
          <p:cNvPr id="86" name="object 86"/>
          <p:cNvSpPr txBox="1"/>
          <p:nvPr/>
        </p:nvSpPr>
        <p:spPr>
          <a:xfrm>
            <a:off x="769753" y="3620935"/>
            <a:ext cx="3256276" cy="237985"/>
          </a:xfrm>
          <a:prstGeom prst="rect">
            <a:avLst/>
          </a:prstGeom>
        </p:spPr>
        <p:txBody>
          <a:bodyPr vert="horz" wrap="square" lIns="0" tIns="9242" rIns="0" bIns="0" rtlCol="0">
            <a:spAutoFit/>
          </a:bodyPr>
          <a:lstStyle/>
          <a:p>
            <a:pPr marL="7701" defTabSz="554492">
              <a:spcBef>
                <a:spcPts val="73"/>
              </a:spcBef>
              <a:tabLst>
                <a:tab pos="1192928" algn="l"/>
              </a:tabLst>
            </a:pPr>
            <a:r>
              <a:rPr lang="sv-SE" sz="1182" b="1" kern="0" spc="-6" dirty="0">
                <a:solidFill>
                  <a:sysClr val="windowText" lastClr="000000"/>
                </a:solidFill>
                <a:latin typeface="Lato"/>
                <a:cs typeface="Lato"/>
              </a:rPr>
              <a:t>Primäransvar för kontakt</a:t>
            </a:r>
            <a:r>
              <a:rPr sz="1182" b="1" kern="0" spc="-6" dirty="0">
                <a:solidFill>
                  <a:sysClr val="windowText" lastClr="000000"/>
                </a:solidFill>
                <a:latin typeface="Lato"/>
                <a:cs typeface="Lato"/>
              </a:rPr>
              <a:t>:</a:t>
            </a:r>
            <a:r>
              <a:rPr lang="sv-SE" sz="1182" b="1" kern="0" spc="-6" dirty="0">
                <a:solidFill>
                  <a:sysClr val="windowText" lastClr="000000"/>
                </a:solidFill>
                <a:latin typeface="Lato"/>
                <a:cs typeface="Lato"/>
              </a:rPr>
              <a:t> </a:t>
            </a:r>
            <a:r>
              <a:rPr lang="sv-SE" sz="1486" kern="0" dirty="0" err="1">
                <a:solidFill>
                  <a:sysClr val="windowText" lastClr="000000"/>
                </a:solidFill>
                <a:latin typeface="Chi"/>
                <a:cs typeface="Chi"/>
              </a:rPr>
              <a:t>xxxx</a:t>
            </a:r>
            <a:endParaRPr sz="1486" kern="0" dirty="0">
              <a:solidFill>
                <a:sysClr val="windowText" lastClr="000000"/>
              </a:solidFill>
              <a:latin typeface="Chi"/>
              <a:cs typeface="Chi"/>
            </a:endParaRPr>
          </a:p>
        </p:txBody>
      </p:sp>
      <p:sp>
        <p:nvSpPr>
          <p:cNvPr id="87" name="object 87"/>
          <p:cNvSpPr txBox="1"/>
          <p:nvPr/>
        </p:nvSpPr>
        <p:spPr>
          <a:xfrm>
            <a:off x="769753" y="4040005"/>
            <a:ext cx="1151342" cy="191630"/>
          </a:xfrm>
          <a:prstGeom prst="rect">
            <a:avLst/>
          </a:prstGeom>
        </p:spPr>
        <p:txBody>
          <a:bodyPr vert="horz" wrap="square" lIns="0" tIns="9627" rIns="0" bIns="0" rtlCol="0">
            <a:spAutoFit/>
          </a:bodyPr>
          <a:lstStyle/>
          <a:p>
            <a:pPr marL="7701" defTabSz="554492">
              <a:spcBef>
                <a:spcPts val="76"/>
              </a:spcBef>
            </a:pPr>
            <a:r>
              <a:rPr lang="sv-SE" sz="1182" b="1" kern="0" dirty="0">
                <a:solidFill>
                  <a:sysClr val="windowText" lastClr="000000"/>
                </a:solidFill>
                <a:latin typeface="Lato"/>
                <a:cs typeface="Lato"/>
              </a:rPr>
              <a:t>Anteckningar</a:t>
            </a:r>
            <a:endParaRPr sz="1182" kern="0" dirty="0">
              <a:solidFill>
                <a:sysClr val="windowText" lastClr="000000"/>
              </a:solidFill>
              <a:latin typeface="Lato"/>
              <a:cs typeface="Lato"/>
            </a:endParaRPr>
          </a:p>
        </p:txBody>
      </p:sp>
      <p:sp>
        <p:nvSpPr>
          <p:cNvPr id="88" name="object 88"/>
          <p:cNvSpPr txBox="1">
            <a:spLocks noGrp="1"/>
          </p:cNvSpPr>
          <p:nvPr>
            <p:ph type="title"/>
          </p:nvPr>
        </p:nvSpPr>
        <p:spPr>
          <a:xfrm>
            <a:off x="786438" y="1053701"/>
            <a:ext cx="881798" cy="307486"/>
          </a:xfrm>
          <a:prstGeom prst="rect">
            <a:avLst/>
          </a:prstGeom>
        </p:spPr>
        <p:txBody>
          <a:bodyPr vert="horz" wrap="square" lIns="0" tIns="8856" rIns="0" bIns="0" rtlCol="0">
            <a:spAutoFit/>
          </a:bodyPr>
          <a:lstStyle/>
          <a:p>
            <a:pPr marL="7701">
              <a:spcBef>
                <a:spcPts val="69"/>
              </a:spcBef>
            </a:pPr>
            <a:r>
              <a:rPr lang="sv-SE" sz="1940" spc="-36" dirty="0" err="1">
                <a:latin typeface="Chi"/>
                <a:cs typeface="Chi"/>
              </a:rPr>
              <a:t>xxxx</a:t>
            </a:r>
            <a:endParaRPr sz="1940" dirty="0">
              <a:latin typeface="Chi"/>
              <a:cs typeface="Chi"/>
            </a:endParaRPr>
          </a:p>
        </p:txBody>
      </p:sp>
      <p:sp>
        <p:nvSpPr>
          <p:cNvPr id="89" name="object 89"/>
          <p:cNvSpPr txBox="1"/>
          <p:nvPr/>
        </p:nvSpPr>
        <p:spPr>
          <a:xfrm>
            <a:off x="2022670" y="1546496"/>
            <a:ext cx="790538" cy="237985"/>
          </a:xfrm>
          <a:prstGeom prst="rect">
            <a:avLst/>
          </a:prstGeom>
        </p:spPr>
        <p:txBody>
          <a:bodyPr vert="horz" wrap="square" lIns="0" tIns="9242" rIns="0" bIns="0" rtlCol="0">
            <a:spAutoFit/>
          </a:bodyPr>
          <a:lstStyle/>
          <a:p>
            <a:pPr marL="7701" defTabSz="554492">
              <a:spcBef>
                <a:spcPts val="73"/>
              </a:spcBef>
            </a:pPr>
            <a:r>
              <a:rPr lang="sv-SE" sz="1486" kern="0" spc="-12" dirty="0" err="1">
                <a:solidFill>
                  <a:sysClr val="windowText" lastClr="000000"/>
                </a:solidFill>
                <a:latin typeface="Chi"/>
                <a:cs typeface="Chi"/>
              </a:rPr>
              <a:t>xxxx</a:t>
            </a:r>
            <a:endParaRPr sz="1486" kern="0" dirty="0">
              <a:solidFill>
                <a:sysClr val="windowText" lastClr="000000"/>
              </a:solidFill>
              <a:latin typeface="Chi"/>
              <a:cs typeface="Chi"/>
            </a:endParaRPr>
          </a:p>
        </p:txBody>
      </p:sp>
      <p:sp>
        <p:nvSpPr>
          <p:cNvPr id="90" name="object 90"/>
          <p:cNvSpPr txBox="1"/>
          <p:nvPr/>
        </p:nvSpPr>
        <p:spPr>
          <a:xfrm>
            <a:off x="842650" y="2250098"/>
            <a:ext cx="2166373" cy="233304"/>
          </a:xfrm>
          <a:prstGeom prst="rect">
            <a:avLst/>
          </a:prstGeom>
        </p:spPr>
        <p:txBody>
          <a:bodyPr vert="horz" wrap="square" lIns="0" tIns="9242" rIns="0" bIns="0" rtlCol="0">
            <a:spAutoFit/>
          </a:bodyPr>
          <a:lstStyle/>
          <a:p>
            <a:pPr marL="23104" defTabSz="554492">
              <a:spcBef>
                <a:spcPts val="1049"/>
              </a:spcBef>
              <a:tabLst>
                <a:tab pos="1316919" algn="l"/>
              </a:tabLst>
            </a:pPr>
            <a:r>
              <a:rPr lang="sv-SE" sz="2183" kern="0" baseline="-11337" dirty="0" err="1">
                <a:solidFill>
                  <a:sysClr val="windowText" lastClr="000000"/>
                </a:solidFill>
                <a:latin typeface="Chi"/>
                <a:cs typeface="Chi"/>
              </a:rPr>
              <a:t>xxxx</a:t>
            </a:r>
            <a:endParaRPr lang="sv-SE" sz="2183" kern="0" baseline="-11337" dirty="0">
              <a:solidFill>
                <a:sysClr val="windowText" lastClr="000000"/>
              </a:solidFill>
              <a:latin typeface="Chi"/>
              <a:cs typeface="Chi"/>
            </a:endParaRPr>
          </a:p>
        </p:txBody>
      </p:sp>
      <p:sp>
        <p:nvSpPr>
          <p:cNvPr id="91" name="object 91"/>
          <p:cNvSpPr/>
          <p:nvPr/>
        </p:nvSpPr>
        <p:spPr>
          <a:xfrm>
            <a:off x="2466744" y="2645349"/>
            <a:ext cx="753956" cy="561424"/>
          </a:xfrm>
          <a:custGeom>
            <a:avLst/>
            <a:gdLst/>
            <a:ahLst/>
            <a:cxnLst/>
            <a:rect l="l" t="t" r="r" b="b"/>
            <a:pathLst>
              <a:path w="1243329" h="925829">
                <a:moveTo>
                  <a:pt x="413900" y="68322"/>
                </a:moveTo>
                <a:lnTo>
                  <a:pt x="470317" y="25854"/>
                </a:lnTo>
                <a:lnTo>
                  <a:pt x="531980" y="2816"/>
                </a:lnTo>
                <a:lnTo>
                  <a:pt x="578494" y="0"/>
                </a:lnTo>
                <a:lnTo>
                  <a:pt x="626629" y="1106"/>
                </a:lnTo>
                <a:lnTo>
                  <a:pt x="675838" y="5948"/>
                </a:lnTo>
                <a:lnTo>
                  <a:pt x="725572" y="14338"/>
                </a:lnTo>
                <a:lnTo>
                  <a:pt x="775282" y="26086"/>
                </a:lnTo>
                <a:lnTo>
                  <a:pt x="824420" y="41006"/>
                </a:lnTo>
                <a:lnTo>
                  <a:pt x="872439" y="58908"/>
                </a:lnTo>
                <a:lnTo>
                  <a:pt x="918789" y="79606"/>
                </a:lnTo>
                <a:lnTo>
                  <a:pt x="962922" y="102910"/>
                </a:lnTo>
                <a:lnTo>
                  <a:pt x="1004290" y="128634"/>
                </a:lnTo>
                <a:lnTo>
                  <a:pt x="1037963" y="153309"/>
                </a:lnTo>
                <a:lnTo>
                  <a:pt x="1072324" y="182546"/>
                </a:lnTo>
                <a:lnTo>
                  <a:pt x="1106301" y="215940"/>
                </a:lnTo>
                <a:lnTo>
                  <a:pt x="1138819" y="253081"/>
                </a:lnTo>
                <a:lnTo>
                  <a:pt x="1168804" y="293562"/>
                </a:lnTo>
                <a:lnTo>
                  <a:pt x="1195182" y="336978"/>
                </a:lnTo>
                <a:lnTo>
                  <a:pt x="1216878" y="382919"/>
                </a:lnTo>
                <a:lnTo>
                  <a:pt x="1232817" y="430978"/>
                </a:lnTo>
                <a:lnTo>
                  <a:pt x="1241927" y="480749"/>
                </a:lnTo>
                <a:lnTo>
                  <a:pt x="1243075" y="536523"/>
                </a:lnTo>
                <a:lnTo>
                  <a:pt x="1234977" y="586680"/>
                </a:lnTo>
                <a:lnTo>
                  <a:pt x="1218933" y="631682"/>
                </a:lnTo>
                <a:lnTo>
                  <a:pt x="1196246" y="671991"/>
                </a:lnTo>
                <a:lnTo>
                  <a:pt x="1168215" y="708065"/>
                </a:lnTo>
                <a:lnTo>
                  <a:pt x="1136141" y="740368"/>
                </a:lnTo>
                <a:lnTo>
                  <a:pt x="1101325" y="769359"/>
                </a:lnTo>
                <a:lnTo>
                  <a:pt x="1065068" y="795499"/>
                </a:lnTo>
                <a:lnTo>
                  <a:pt x="1028670" y="819251"/>
                </a:lnTo>
                <a:lnTo>
                  <a:pt x="993432" y="841073"/>
                </a:lnTo>
                <a:lnTo>
                  <a:pt x="945592" y="868061"/>
                </a:lnTo>
                <a:lnTo>
                  <a:pt x="899228" y="889288"/>
                </a:lnTo>
                <a:lnTo>
                  <a:pt x="853387" y="905211"/>
                </a:lnTo>
                <a:lnTo>
                  <a:pt x="807116" y="916290"/>
                </a:lnTo>
                <a:lnTo>
                  <a:pt x="759461" y="922982"/>
                </a:lnTo>
                <a:lnTo>
                  <a:pt x="709469" y="925745"/>
                </a:lnTo>
                <a:lnTo>
                  <a:pt x="656186" y="925039"/>
                </a:lnTo>
                <a:lnTo>
                  <a:pt x="608758" y="922223"/>
                </a:lnTo>
                <a:lnTo>
                  <a:pt x="562039" y="917585"/>
                </a:lnTo>
                <a:lnTo>
                  <a:pt x="516108" y="910909"/>
                </a:lnTo>
                <a:lnTo>
                  <a:pt x="471039" y="901977"/>
                </a:lnTo>
                <a:lnTo>
                  <a:pt x="426911" y="890573"/>
                </a:lnTo>
                <a:lnTo>
                  <a:pt x="383799" y="876481"/>
                </a:lnTo>
                <a:lnTo>
                  <a:pt x="341781" y="859484"/>
                </a:lnTo>
                <a:lnTo>
                  <a:pt x="300932" y="839365"/>
                </a:lnTo>
                <a:lnTo>
                  <a:pt x="261330" y="815908"/>
                </a:lnTo>
                <a:lnTo>
                  <a:pt x="223052" y="788896"/>
                </a:lnTo>
                <a:lnTo>
                  <a:pt x="186174" y="758113"/>
                </a:lnTo>
                <a:lnTo>
                  <a:pt x="150772" y="723341"/>
                </a:lnTo>
                <a:lnTo>
                  <a:pt x="116924" y="684366"/>
                </a:lnTo>
                <a:lnTo>
                  <a:pt x="84705" y="640969"/>
                </a:lnTo>
                <a:lnTo>
                  <a:pt x="54194" y="592934"/>
                </a:lnTo>
                <a:lnTo>
                  <a:pt x="27564" y="541551"/>
                </a:lnTo>
                <a:lnTo>
                  <a:pt x="9724" y="492964"/>
                </a:lnTo>
                <a:lnTo>
                  <a:pt x="571" y="446960"/>
                </a:lnTo>
                <a:lnTo>
                  <a:pt x="0" y="403323"/>
                </a:lnTo>
                <a:lnTo>
                  <a:pt x="7906" y="361839"/>
                </a:lnTo>
                <a:lnTo>
                  <a:pt x="24186" y="322293"/>
                </a:lnTo>
                <a:lnTo>
                  <a:pt x="48735" y="284470"/>
                </a:lnTo>
                <a:lnTo>
                  <a:pt x="81449" y="248155"/>
                </a:lnTo>
                <a:lnTo>
                  <a:pt x="122223" y="213134"/>
                </a:lnTo>
                <a:lnTo>
                  <a:pt x="163705" y="183929"/>
                </a:lnTo>
                <a:lnTo>
                  <a:pt x="207214" y="158423"/>
                </a:lnTo>
                <a:lnTo>
                  <a:pt x="252428" y="136636"/>
                </a:lnTo>
                <a:lnTo>
                  <a:pt x="299025" y="118587"/>
                </a:lnTo>
                <a:lnTo>
                  <a:pt x="346680" y="104297"/>
                </a:lnTo>
                <a:lnTo>
                  <a:pt x="395072" y="93784"/>
                </a:lnTo>
                <a:lnTo>
                  <a:pt x="443877" y="87069"/>
                </a:lnTo>
                <a:lnTo>
                  <a:pt x="492773" y="84169"/>
                </a:lnTo>
                <a:lnTo>
                  <a:pt x="541436" y="85106"/>
                </a:lnTo>
                <a:lnTo>
                  <a:pt x="589544" y="89898"/>
                </a:lnTo>
                <a:lnTo>
                  <a:pt x="636774" y="98565"/>
                </a:lnTo>
                <a:lnTo>
                  <a:pt x="682803" y="111127"/>
                </a:lnTo>
              </a:path>
            </a:pathLst>
          </a:custGeom>
          <a:ln w="10470">
            <a:solidFill>
              <a:srgbClr val="000000"/>
            </a:solidFill>
          </a:ln>
        </p:spPr>
        <p:txBody>
          <a:bodyPr wrap="square" lIns="0" tIns="0" rIns="0" bIns="0" rtlCol="0"/>
          <a:lstStyle/>
          <a:p>
            <a:pPr defTabSz="554492"/>
            <a:endParaRPr sz="1092" kern="0">
              <a:solidFill>
                <a:sysClr val="windowText" lastClr="000000"/>
              </a:solidFill>
            </a:endParaRPr>
          </a:p>
        </p:txBody>
      </p:sp>
      <p:sp>
        <p:nvSpPr>
          <p:cNvPr id="92" name="object 92"/>
          <p:cNvSpPr txBox="1"/>
          <p:nvPr/>
        </p:nvSpPr>
        <p:spPr>
          <a:xfrm>
            <a:off x="762632" y="4422845"/>
            <a:ext cx="2985004" cy="270622"/>
          </a:xfrm>
          <a:prstGeom prst="rect">
            <a:avLst/>
          </a:prstGeom>
        </p:spPr>
        <p:txBody>
          <a:bodyPr vert="horz" wrap="square" lIns="0" tIns="9242" rIns="0" bIns="0" rtlCol="0">
            <a:spAutoFit/>
          </a:bodyPr>
          <a:lstStyle/>
          <a:p>
            <a:pPr marL="7701" defTabSz="554492">
              <a:spcBef>
                <a:spcPts val="73"/>
              </a:spcBef>
            </a:pPr>
            <a:r>
              <a:rPr lang="sv-SE" sz="1698" i="1" kern="0" spc="-85" dirty="0" err="1">
                <a:solidFill>
                  <a:sysClr val="windowText" lastClr="000000"/>
                </a:solidFill>
                <a:latin typeface="Chi"/>
                <a:cs typeface="Chi"/>
              </a:rPr>
              <a:t>xxxxxxxx</a:t>
            </a:r>
            <a:endParaRPr sz="1698" i="1" kern="0" dirty="0">
              <a:solidFill>
                <a:sysClr val="windowText" lastClr="000000"/>
              </a:solidFill>
              <a:latin typeface="Chi"/>
              <a:cs typeface="Chi"/>
            </a:endParaRPr>
          </a:p>
        </p:txBody>
      </p:sp>
      <p:sp>
        <p:nvSpPr>
          <p:cNvPr id="93" name="object 89">
            <a:extLst>
              <a:ext uri="{FF2B5EF4-FFF2-40B4-BE49-F238E27FC236}">
                <a16:creationId xmlns:a16="http://schemas.microsoft.com/office/drawing/2014/main" id="{53FD215E-C106-ECDB-7B71-C4833A014418}"/>
              </a:ext>
            </a:extLst>
          </p:cNvPr>
          <p:cNvSpPr txBox="1"/>
          <p:nvPr/>
        </p:nvSpPr>
        <p:spPr>
          <a:xfrm>
            <a:off x="5927687" y="1526749"/>
            <a:ext cx="1709027" cy="237985"/>
          </a:xfrm>
          <a:prstGeom prst="rect">
            <a:avLst/>
          </a:prstGeom>
        </p:spPr>
        <p:txBody>
          <a:bodyPr vert="horz" wrap="square" lIns="0" tIns="9242" rIns="0" bIns="0" rtlCol="0">
            <a:spAutoFit/>
          </a:bodyPr>
          <a:lstStyle/>
          <a:p>
            <a:pPr marL="7701" defTabSz="554492">
              <a:spcBef>
                <a:spcPts val="73"/>
              </a:spcBef>
            </a:pPr>
            <a:r>
              <a:rPr lang="sv-SE" sz="1486" kern="0" spc="-12" dirty="0" err="1">
                <a:solidFill>
                  <a:sysClr val="windowText" lastClr="000000"/>
                </a:solidFill>
                <a:latin typeface="Chi"/>
                <a:cs typeface="Chi"/>
              </a:rPr>
              <a:t>xxxxx</a:t>
            </a:r>
            <a:endParaRPr sz="1486" kern="0" dirty="0">
              <a:solidFill>
                <a:sysClr val="windowText" lastClr="000000"/>
              </a:solidFill>
              <a:latin typeface="Chi"/>
              <a:cs typeface="Chi"/>
            </a:endParaRPr>
          </a:p>
        </p:txBody>
      </p:sp>
      <p:sp>
        <p:nvSpPr>
          <p:cNvPr id="95" name="textruta 94">
            <a:extLst>
              <a:ext uri="{FF2B5EF4-FFF2-40B4-BE49-F238E27FC236}">
                <a16:creationId xmlns:a16="http://schemas.microsoft.com/office/drawing/2014/main" id="{73115D3C-BC8C-9D5C-F49F-123E6F377990}"/>
              </a:ext>
            </a:extLst>
          </p:cNvPr>
          <p:cNvSpPr txBox="1"/>
          <p:nvPr/>
        </p:nvSpPr>
        <p:spPr>
          <a:xfrm>
            <a:off x="8587582" y="4094789"/>
            <a:ext cx="6099423" cy="260392"/>
          </a:xfrm>
          <a:prstGeom prst="rect">
            <a:avLst/>
          </a:prstGeom>
          <a:noFill/>
        </p:spPr>
        <p:txBody>
          <a:bodyPr wrap="square">
            <a:spAutoFit/>
          </a:bodyPr>
          <a:lstStyle/>
          <a:p>
            <a:pPr marL="7701" defTabSz="554492">
              <a:spcBef>
                <a:spcPts val="76"/>
              </a:spcBef>
            </a:pPr>
            <a:r>
              <a:rPr lang="sv-SE" sz="1092" b="1" kern="0" dirty="0">
                <a:solidFill>
                  <a:sysClr val="windowText" lastClr="000000"/>
                </a:solidFill>
                <a:latin typeface="Lato"/>
                <a:cs typeface="Lato"/>
              </a:rPr>
              <a:t>Anteckningar:</a:t>
            </a:r>
            <a:endParaRPr lang="sv-SE" sz="1092" kern="0" dirty="0">
              <a:solidFill>
                <a:sysClr val="windowText" lastClr="000000"/>
              </a:solidFill>
              <a:latin typeface="Lato"/>
              <a:cs typeface="Lato"/>
            </a:endParaRPr>
          </a:p>
        </p:txBody>
      </p:sp>
      <p:sp>
        <p:nvSpPr>
          <p:cNvPr id="96" name="textruta 95">
            <a:extLst>
              <a:ext uri="{FF2B5EF4-FFF2-40B4-BE49-F238E27FC236}">
                <a16:creationId xmlns:a16="http://schemas.microsoft.com/office/drawing/2014/main" id="{4E2E708C-B404-476A-58BD-35F6CAB8BB11}"/>
              </a:ext>
            </a:extLst>
          </p:cNvPr>
          <p:cNvSpPr txBox="1"/>
          <p:nvPr/>
        </p:nvSpPr>
        <p:spPr>
          <a:xfrm>
            <a:off x="4778727" y="4132189"/>
            <a:ext cx="6099423" cy="260392"/>
          </a:xfrm>
          <a:prstGeom prst="rect">
            <a:avLst/>
          </a:prstGeom>
          <a:noFill/>
        </p:spPr>
        <p:txBody>
          <a:bodyPr wrap="square">
            <a:spAutoFit/>
          </a:bodyPr>
          <a:lstStyle/>
          <a:p>
            <a:pPr marL="7701" defTabSz="554492">
              <a:spcBef>
                <a:spcPts val="76"/>
              </a:spcBef>
            </a:pPr>
            <a:r>
              <a:rPr lang="sv-SE" sz="1092" b="1" kern="0" dirty="0">
                <a:solidFill>
                  <a:sysClr val="windowText" lastClr="000000"/>
                </a:solidFill>
                <a:latin typeface="Lato"/>
                <a:cs typeface="Lato"/>
              </a:rPr>
              <a:t>Anteckningar:</a:t>
            </a:r>
            <a:endParaRPr lang="sv-SE" sz="1092" kern="0" dirty="0">
              <a:solidFill>
                <a:sysClr val="windowText" lastClr="000000"/>
              </a:solidFill>
              <a:latin typeface="Lato"/>
              <a:cs typeface="Lato"/>
            </a:endParaRPr>
          </a:p>
        </p:txBody>
      </p:sp>
      <p:sp>
        <p:nvSpPr>
          <p:cNvPr id="97" name="object 89">
            <a:extLst>
              <a:ext uri="{FF2B5EF4-FFF2-40B4-BE49-F238E27FC236}">
                <a16:creationId xmlns:a16="http://schemas.microsoft.com/office/drawing/2014/main" id="{E6DD21C9-0345-25A7-8031-910902859CD3}"/>
              </a:ext>
            </a:extLst>
          </p:cNvPr>
          <p:cNvSpPr txBox="1"/>
          <p:nvPr/>
        </p:nvSpPr>
        <p:spPr>
          <a:xfrm>
            <a:off x="9847681" y="1521455"/>
            <a:ext cx="1709027" cy="237985"/>
          </a:xfrm>
          <a:prstGeom prst="rect">
            <a:avLst/>
          </a:prstGeom>
        </p:spPr>
        <p:txBody>
          <a:bodyPr vert="horz" wrap="square" lIns="0" tIns="9242" rIns="0" bIns="0" rtlCol="0">
            <a:spAutoFit/>
          </a:bodyPr>
          <a:lstStyle/>
          <a:p>
            <a:pPr marL="7701" defTabSz="554492">
              <a:spcBef>
                <a:spcPts val="73"/>
              </a:spcBef>
            </a:pPr>
            <a:r>
              <a:rPr lang="sv-SE" sz="1486" kern="0" spc="-12" dirty="0" err="1">
                <a:solidFill>
                  <a:sysClr val="windowText" lastClr="000000"/>
                </a:solidFill>
                <a:latin typeface="Chi"/>
                <a:cs typeface="Chi"/>
              </a:rPr>
              <a:t>xxxxx</a:t>
            </a:r>
            <a:endParaRPr sz="1486" kern="0" dirty="0">
              <a:solidFill>
                <a:sysClr val="windowText" lastClr="000000"/>
              </a:solidFill>
              <a:latin typeface="Chi"/>
              <a:cs typeface="Chi"/>
            </a:endParaRPr>
          </a:p>
        </p:txBody>
      </p:sp>
      <p:sp>
        <p:nvSpPr>
          <p:cNvPr id="98" name="object 85">
            <a:extLst>
              <a:ext uri="{FF2B5EF4-FFF2-40B4-BE49-F238E27FC236}">
                <a16:creationId xmlns:a16="http://schemas.microsoft.com/office/drawing/2014/main" id="{B5A9509D-D415-A6EA-DDAF-E9AB9AE071BE}"/>
              </a:ext>
            </a:extLst>
          </p:cNvPr>
          <p:cNvSpPr txBox="1"/>
          <p:nvPr/>
        </p:nvSpPr>
        <p:spPr>
          <a:xfrm>
            <a:off x="8668597" y="3220157"/>
            <a:ext cx="1817139" cy="237985"/>
          </a:xfrm>
          <a:prstGeom prst="rect">
            <a:avLst/>
          </a:prstGeom>
        </p:spPr>
        <p:txBody>
          <a:bodyPr vert="horz" wrap="square" lIns="0" tIns="9242" rIns="0" bIns="0" rtlCol="0">
            <a:spAutoFit/>
          </a:bodyPr>
          <a:lstStyle/>
          <a:p>
            <a:pPr marL="7701" defTabSz="554492">
              <a:spcBef>
                <a:spcPts val="73"/>
              </a:spcBef>
              <a:tabLst>
                <a:tab pos="465542" algn="l"/>
              </a:tabLst>
            </a:pPr>
            <a:r>
              <a:rPr sz="1182" b="1" kern="0" spc="-6" dirty="0">
                <a:solidFill>
                  <a:sysClr val="windowText" lastClr="000000"/>
                </a:solidFill>
                <a:latin typeface="Lato"/>
                <a:cs typeface="Lato"/>
              </a:rPr>
              <a:t>Plats:</a:t>
            </a:r>
            <a:r>
              <a:rPr sz="1182" b="1" kern="0" dirty="0">
                <a:solidFill>
                  <a:sysClr val="windowText" lastClr="000000"/>
                </a:solidFill>
                <a:latin typeface="Lato"/>
                <a:cs typeface="Lato"/>
              </a:rPr>
              <a:t>	</a:t>
            </a:r>
            <a:r>
              <a:rPr lang="sv-SE" sz="1486" kern="0" spc="-6" dirty="0" err="1">
                <a:solidFill>
                  <a:sysClr val="windowText" lastClr="000000"/>
                </a:solidFill>
                <a:latin typeface="Chi"/>
                <a:cs typeface="Chi"/>
              </a:rPr>
              <a:t>xxxxx</a:t>
            </a:r>
            <a:endParaRPr sz="1486" kern="0" dirty="0">
              <a:solidFill>
                <a:sysClr val="windowText" lastClr="000000"/>
              </a:solidFill>
              <a:latin typeface="Chi"/>
              <a:cs typeface="Chi"/>
            </a:endParaRPr>
          </a:p>
        </p:txBody>
      </p:sp>
      <p:sp>
        <p:nvSpPr>
          <p:cNvPr id="99" name="object 30">
            <a:extLst>
              <a:ext uri="{FF2B5EF4-FFF2-40B4-BE49-F238E27FC236}">
                <a16:creationId xmlns:a16="http://schemas.microsoft.com/office/drawing/2014/main" id="{16796570-F7F2-0A65-82FA-4F28BED952CC}"/>
              </a:ext>
            </a:extLst>
          </p:cNvPr>
          <p:cNvSpPr txBox="1"/>
          <p:nvPr/>
        </p:nvSpPr>
        <p:spPr>
          <a:xfrm>
            <a:off x="8659366" y="4360327"/>
            <a:ext cx="2644717" cy="270622"/>
          </a:xfrm>
          <a:prstGeom prst="rect">
            <a:avLst/>
          </a:prstGeom>
        </p:spPr>
        <p:txBody>
          <a:bodyPr vert="horz" wrap="square" lIns="0" tIns="9242" rIns="0" bIns="0" rtlCol="0">
            <a:spAutoFit/>
          </a:bodyPr>
          <a:lstStyle/>
          <a:p>
            <a:pPr marL="7701" defTabSz="554492">
              <a:spcBef>
                <a:spcPts val="73"/>
              </a:spcBef>
            </a:pPr>
            <a:r>
              <a:rPr lang="sv-SE" sz="1698" i="1" kern="0" spc="-85" dirty="0" err="1">
                <a:solidFill>
                  <a:sysClr val="windowText" lastClr="000000"/>
                </a:solidFill>
                <a:latin typeface="Chi"/>
              </a:rPr>
              <a:t>xxxxxxxxxxx</a:t>
            </a:r>
            <a:endParaRPr sz="1698" i="1" kern="0" spc="-85" dirty="0">
              <a:solidFill>
                <a:sysClr val="windowText" lastClr="000000"/>
              </a:solidFill>
              <a:latin typeface="Chi"/>
            </a:endParaRPr>
          </a:p>
        </p:txBody>
      </p:sp>
      <p:sp>
        <p:nvSpPr>
          <p:cNvPr id="101" name="textruta 100">
            <a:extLst>
              <a:ext uri="{FF2B5EF4-FFF2-40B4-BE49-F238E27FC236}">
                <a16:creationId xmlns:a16="http://schemas.microsoft.com/office/drawing/2014/main" id="{82C629B9-C9E3-BB11-73B8-675A10C191A2}"/>
              </a:ext>
            </a:extLst>
          </p:cNvPr>
          <p:cNvSpPr txBox="1"/>
          <p:nvPr/>
        </p:nvSpPr>
        <p:spPr>
          <a:xfrm>
            <a:off x="8624427" y="4916099"/>
            <a:ext cx="3491255" cy="353623"/>
          </a:xfrm>
          <a:prstGeom prst="rect">
            <a:avLst/>
          </a:prstGeom>
          <a:noFill/>
        </p:spPr>
        <p:txBody>
          <a:bodyPr wrap="square">
            <a:spAutoFit/>
          </a:bodyPr>
          <a:lstStyle/>
          <a:p>
            <a:pPr defTabSz="554492"/>
            <a:r>
              <a:rPr lang="sv-SE" sz="1698" i="1" kern="0" spc="-85" dirty="0" err="1">
                <a:solidFill>
                  <a:sysClr val="windowText" lastClr="000000"/>
                </a:solidFill>
                <a:latin typeface="Chi"/>
              </a:rPr>
              <a:t>xxxxxxxxxxx</a:t>
            </a:r>
            <a:endParaRPr lang="en-GB" sz="1698" i="1" kern="0" spc="-85" dirty="0">
              <a:solidFill>
                <a:sysClr val="windowText" lastClr="000000"/>
              </a:solidFill>
              <a:latin typeface="Chi"/>
            </a:endParaRPr>
          </a:p>
        </p:txBody>
      </p:sp>
      <p:sp>
        <p:nvSpPr>
          <p:cNvPr id="24" name="object 8">
            <a:extLst>
              <a:ext uri="{FF2B5EF4-FFF2-40B4-BE49-F238E27FC236}">
                <a16:creationId xmlns:a16="http://schemas.microsoft.com/office/drawing/2014/main" id="{A0C8B7B5-EC63-8E68-B622-0BC38441B58F}"/>
              </a:ext>
            </a:extLst>
          </p:cNvPr>
          <p:cNvSpPr txBox="1"/>
          <p:nvPr/>
        </p:nvSpPr>
        <p:spPr>
          <a:xfrm>
            <a:off x="215881" y="314881"/>
            <a:ext cx="2903265" cy="264450"/>
          </a:xfrm>
          <a:prstGeom prst="rect">
            <a:avLst/>
          </a:prstGeom>
        </p:spPr>
        <p:txBody>
          <a:bodyPr vert="horz" wrap="square" lIns="0" tIns="7701" rIns="0" bIns="0" rtlCol="0">
            <a:spAutoFit/>
          </a:bodyPr>
          <a:lstStyle/>
          <a:p>
            <a:pPr marL="7701" marR="3081" indent="185986" defTabSz="554492">
              <a:spcBef>
                <a:spcPts val="61"/>
              </a:spcBef>
            </a:pPr>
            <a:r>
              <a:rPr sz="1668" b="1" kern="0" spc="-6" dirty="0" err="1">
                <a:solidFill>
                  <a:sysClr val="windowText" lastClr="000000"/>
                </a:solidFill>
                <a:latin typeface="Lato-Black"/>
                <a:cs typeface="Lato-Black"/>
              </a:rPr>
              <a:t>Familjens</a:t>
            </a:r>
            <a:r>
              <a:rPr sz="1668" b="1" kern="0" spc="-6" dirty="0">
                <a:solidFill>
                  <a:sysClr val="windowText" lastClr="000000"/>
                </a:solidFill>
                <a:latin typeface="Lato-Black"/>
                <a:cs typeface="Lato-Black"/>
              </a:rPr>
              <a:t> </a:t>
            </a:r>
            <a:r>
              <a:rPr lang="sv-SE" sz="1668" b="1" kern="0" spc="-24" dirty="0">
                <a:solidFill>
                  <a:sysClr val="windowText" lastClr="000000"/>
                </a:solidFill>
                <a:latin typeface="Lato-Black"/>
                <a:cs typeface="Lato-Black"/>
              </a:rPr>
              <a:t>kontakter</a:t>
            </a:r>
            <a:endParaRPr sz="1668" kern="0" dirty="0">
              <a:solidFill>
                <a:sysClr val="windowText" lastClr="000000"/>
              </a:solidFill>
              <a:latin typeface="Lato-Black"/>
              <a:cs typeface="Lato-Black"/>
            </a:endParaRPr>
          </a:p>
        </p:txBody>
      </p:sp>
      <p:pic>
        <p:nvPicPr>
          <p:cNvPr id="33" name="Bildobjekt 32">
            <a:extLst>
              <a:ext uri="{FF2B5EF4-FFF2-40B4-BE49-F238E27FC236}">
                <a16:creationId xmlns:a16="http://schemas.microsoft.com/office/drawing/2014/main" id="{E2E77319-EA54-5F92-B196-A9AC10014BC7}"/>
              </a:ext>
            </a:extLst>
          </p:cNvPr>
          <p:cNvPicPr>
            <a:picLocks noChangeAspect="1"/>
          </p:cNvPicPr>
          <p:nvPr/>
        </p:nvPicPr>
        <p:blipFill>
          <a:blip r:embed="rId8"/>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3497741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9380" y="1026197"/>
            <a:ext cx="7393240" cy="5148414"/>
          </a:xfrm>
          <a:prstGeom prst="rect">
            <a:avLst/>
          </a:prstGeom>
        </p:spPr>
        <p:txBody>
          <a:bodyPr vert="horz" wrap="square" lIns="0" tIns="7701" rIns="0" bIns="0" rtlCol="0">
            <a:spAutoFit/>
          </a:bodyPr>
          <a:lstStyle/>
          <a:p>
            <a:pPr marL="7701" marR="3081" algn="ctr">
              <a:lnSpc>
                <a:spcPct val="107800"/>
              </a:lnSpc>
              <a:spcBef>
                <a:spcPts val="61"/>
              </a:spcBef>
              <a:tabLst>
                <a:tab pos="1792088" algn="l"/>
              </a:tabLst>
            </a:pPr>
            <a:r>
              <a:rPr lang="sv-SE" spc="-6" dirty="0"/>
              <a:t>Vi passar även på att informera om ”SIP” som står för </a:t>
            </a:r>
            <a:r>
              <a:rPr lang="sv-SE" spc="-6" dirty="0">
                <a:hlinkClick r:id="rId2"/>
              </a:rPr>
              <a:t>”Sammanhållen Individuell Plan”. </a:t>
            </a:r>
            <a:br>
              <a:rPr lang="sv-SE" spc="-6" dirty="0"/>
            </a:br>
            <a:br>
              <a:rPr lang="sv-SE" spc="-6" dirty="0"/>
            </a:br>
            <a:r>
              <a:rPr lang="sv-SE" spc="-6" dirty="0"/>
              <a:t>Det är en lagstadgad rätt att få gott stöd i att planera och hantera kontakterna runt en individ med många insatser från framför allt Socialtjänst och </a:t>
            </a:r>
            <a:r>
              <a:rPr lang="sv-SE" spc="-6" dirty="0" err="1"/>
              <a:t>Hälso</a:t>
            </a:r>
            <a:r>
              <a:rPr lang="sv-SE" spc="-6" dirty="0"/>
              <a:t>/sjukvård, men även skola och andra aktörer. Arbetet ska utgå från barnets/individens behov.</a:t>
            </a:r>
            <a:br>
              <a:rPr lang="sv-SE" spc="-6" dirty="0"/>
            </a:br>
            <a:br>
              <a:rPr lang="sv-SE" spc="-6" dirty="0"/>
            </a:br>
            <a:r>
              <a:rPr lang="sv-SE" spc="-6" dirty="0"/>
              <a:t> Vårdnadshavare har själva rätt att kalla till ett möte med involverade aktörer och behov och önskemål från vårdnadshavare ska då väga tungt i arbetet med planen.</a:t>
            </a:r>
            <a:br>
              <a:rPr lang="sv-SE" spc="-6" dirty="0"/>
            </a:br>
            <a:endParaRPr spc="-6" dirty="0"/>
          </a:p>
        </p:txBody>
      </p:sp>
      <p:pic>
        <p:nvPicPr>
          <p:cNvPr id="4" name="Bildobjekt 3">
            <a:extLst>
              <a:ext uri="{FF2B5EF4-FFF2-40B4-BE49-F238E27FC236}">
                <a16:creationId xmlns:a16="http://schemas.microsoft.com/office/drawing/2014/main" id="{8978B686-E3D0-DAAA-92EA-49A0D685C3CD}"/>
              </a:ext>
            </a:extLst>
          </p:cNvPr>
          <p:cNvPicPr>
            <a:picLocks noChangeAspect="1"/>
          </p:cNvPicPr>
          <p:nvPr/>
        </p:nvPicPr>
        <p:blipFill>
          <a:blip r:embed="rId3"/>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2372600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83673" y="1940598"/>
            <a:ext cx="10652166" cy="4300490"/>
          </a:xfrm>
          <a:prstGeom prst="rect">
            <a:avLst/>
          </a:prstGeom>
        </p:spPr>
        <p:txBody>
          <a:bodyPr vert="horz" wrap="square" lIns="0" tIns="7701" rIns="0" bIns="0" rtlCol="0">
            <a:spAutoFit/>
          </a:bodyPr>
          <a:lstStyle/>
          <a:p>
            <a:pPr marL="7701" marR="3081" algn="l">
              <a:lnSpc>
                <a:spcPct val="107800"/>
              </a:lnSpc>
              <a:spcBef>
                <a:spcPts val="61"/>
              </a:spcBef>
              <a:tabLst>
                <a:tab pos="1792088" algn="l"/>
              </a:tabLst>
            </a:pPr>
            <a:r>
              <a:rPr lang="sv-SE" sz="2000" b="1" kern="100" dirty="0" err="1">
                <a:effectLst/>
                <a:latin typeface="Lato" panose="020F0502020204030203" pitchFamily="34" charset="77"/>
                <a:ea typeface="Calibri" panose="020F0502020204030204" pitchFamily="34" charset="0"/>
                <a:cs typeface="Times New Roman" panose="02020603050405020304" pitchFamily="18" charset="0"/>
              </a:rPr>
              <a:t>Our</a:t>
            </a:r>
            <a:r>
              <a:rPr lang="sv-SE" sz="2000" b="1" kern="100" dirty="0">
                <a:effectLst/>
                <a:latin typeface="Lato" panose="020F0502020204030203" pitchFamily="34" charset="77"/>
                <a:ea typeface="Calibri" panose="020F0502020204030204" pitchFamily="34" charset="0"/>
                <a:cs typeface="Times New Roman" panose="02020603050405020304" pitchFamily="18" charset="0"/>
              </a:rPr>
              <a:t> Normal Association </a:t>
            </a:r>
            <a:r>
              <a:rPr lang="sv-SE" sz="2000" kern="100" dirty="0">
                <a:effectLst/>
                <a:latin typeface="Lato" panose="020F0502020204030203" pitchFamily="34" charset="77"/>
                <a:ea typeface="Calibri" panose="020F0502020204030204" pitchFamily="34" charset="0"/>
                <a:cs typeface="Times New Roman" panose="02020603050405020304" pitchFamily="18" charset="0"/>
              </a:rPr>
              <a:t>grundades 2017 som </a:t>
            </a:r>
            <a:r>
              <a:rPr lang="sv-SE" sz="2000" u="sng" kern="100" dirty="0">
                <a:effectLst/>
                <a:latin typeface="Lato" panose="020F0502020204030203" pitchFamily="34" charset="77"/>
                <a:ea typeface="Calibri" panose="020F0502020204030204" pitchFamily="34" charset="0"/>
                <a:cs typeface="Times New Roman" panose="02020603050405020304" pitchFamily="18" charset="0"/>
              </a:rPr>
              <a:t>en positiv mötesplats </a:t>
            </a:r>
            <a:r>
              <a:rPr lang="sv-SE" sz="2000" kern="100" dirty="0">
                <a:effectLst/>
                <a:latin typeface="Lato" panose="020F0502020204030203" pitchFamily="34" charset="77"/>
                <a:ea typeface="Calibri" panose="020F0502020204030204" pitchFamily="34" charset="0"/>
                <a:cs typeface="Times New Roman" panose="02020603050405020304" pitchFamily="18" charset="0"/>
              </a:rPr>
              <a:t>för familjer med barn med funktionsnedsättning och/eller diagnoser - ett alternativ till ett samhälle som delar in, särskiljer och därmed exkluderar. </a:t>
            </a:r>
            <a:r>
              <a:rPr lang="sv-SE" sz="2000" kern="100" dirty="0" err="1">
                <a:effectLst/>
                <a:latin typeface="Lato" panose="020F0502020204030203" pitchFamily="34" charset="77"/>
                <a:ea typeface="Calibri" panose="020F0502020204030204" pitchFamily="34" charset="0"/>
                <a:cs typeface="Times New Roman" panose="02020603050405020304" pitchFamily="18" charset="0"/>
              </a:rPr>
              <a:t>Our</a:t>
            </a:r>
            <a:r>
              <a:rPr lang="sv-SE" sz="2000" kern="100" dirty="0">
                <a:effectLst/>
                <a:latin typeface="Lato" panose="020F0502020204030203" pitchFamily="34" charset="77"/>
                <a:ea typeface="Calibri" panose="020F0502020204030204" pitchFamily="34" charset="0"/>
                <a:cs typeface="Times New Roman" panose="02020603050405020304" pitchFamily="18" charset="0"/>
              </a:rPr>
              <a:t> Normal har sedan dess genom paneler, möten och interaktion med mer än 1500 familjer samlat kunskap, insikter och data kring hur varaktig samhällsförändring är möjlig. Verksamheten, som är en ideell organisation, är idag fokuserad på att skapa lösningar för ett mer inkluderande samhälle genom att applicera insikter med universell design vid utformning av produkter och tjänster och erbjuda metoder och processer för organisationer och företag att förbättra sitt arbete mot ett inkluderande samhälle.</a:t>
            </a:r>
            <a:br>
              <a:rPr lang="sv-SE" sz="2000" kern="100" dirty="0">
                <a:effectLst/>
                <a:latin typeface="Lato" panose="020F0502020204030203" pitchFamily="34" charset="77"/>
                <a:ea typeface="Calibri" panose="020F0502020204030204" pitchFamily="34" charset="0"/>
                <a:cs typeface="Times New Roman" panose="02020603050405020304" pitchFamily="18" charset="0"/>
              </a:rPr>
            </a:br>
            <a:br>
              <a:rPr lang="sv-SE" sz="2000" kern="100" dirty="0">
                <a:latin typeface="Lato" panose="020F0502020204030203" pitchFamily="34" charset="77"/>
                <a:ea typeface="Calibri" panose="020F0502020204030204" pitchFamily="34" charset="0"/>
                <a:cs typeface="Times New Roman" panose="02020603050405020304" pitchFamily="18" charset="0"/>
              </a:rPr>
            </a:br>
            <a:r>
              <a:rPr lang="sv-SE" sz="2000" b="1" kern="100" dirty="0">
                <a:latin typeface="Lato" panose="020F0502020204030203" pitchFamily="34" charset="77"/>
                <a:ea typeface="Calibri" panose="020F0502020204030204" pitchFamily="34" charset="0"/>
                <a:cs typeface="Times New Roman" panose="02020603050405020304" pitchFamily="18" charset="0"/>
              </a:rPr>
              <a:t>Kontakt: </a:t>
            </a:r>
            <a:r>
              <a:rPr lang="sv-SE" sz="2000" kern="100" dirty="0">
                <a:latin typeface="Lato" panose="020F0502020204030203" pitchFamily="34" charset="77"/>
                <a:ea typeface="Calibri" panose="020F0502020204030204" pitchFamily="34" charset="0"/>
                <a:cs typeface="Times New Roman" panose="02020603050405020304" pitchFamily="18" charset="0"/>
                <a:hlinkClick r:id="rId2"/>
              </a:rPr>
              <a:t>jenny@ournormal.org</a:t>
            </a:r>
            <a:r>
              <a:rPr lang="sv-SE" sz="2000" kern="100" dirty="0">
                <a:latin typeface="Lato" panose="020F0502020204030203" pitchFamily="34" charset="77"/>
                <a:ea typeface="Calibri" panose="020F0502020204030204" pitchFamily="34" charset="0"/>
                <a:cs typeface="Times New Roman" panose="02020603050405020304" pitchFamily="18" charset="0"/>
              </a:rPr>
              <a:t> </a:t>
            </a:r>
            <a:br>
              <a:rPr lang="sv-SE" sz="2000" kern="100" dirty="0">
                <a:latin typeface="Lato" panose="020F0502020204030203" pitchFamily="34" charset="77"/>
                <a:ea typeface="Calibri" panose="020F0502020204030204" pitchFamily="34" charset="0"/>
                <a:cs typeface="Times New Roman" panose="02020603050405020304" pitchFamily="18" charset="0"/>
              </a:rPr>
            </a:br>
            <a:r>
              <a:rPr lang="sv-SE" sz="2000" b="1" kern="100" dirty="0">
                <a:latin typeface="Lato" panose="020F0502020204030203" pitchFamily="34" charset="77"/>
                <a:ea typeface="Calibri" panose="020F0502020204030204" pitchFamily="34" charset="0"/>
                <a:cs typeface="Times New Roman" panose="02020603050405020304" pitchFamily="18" charset="0"/>
              </a:rPr>
              <a:t>Läs mer om hur vi arbetar på </a:t>
            </a:r>
            <a:r>
              <a:rPr lang="sv-SE" sz="2000" kern="100" dirty="0">
                <a:latin typeface="Lato" panose="020F0502020204030203" pitchFamily="34" charset="77"/>
                <a:ea typeface="Calibri" panose="020F0502020204030204" pitchFamily="34" charset="0"/>
                <a:cs typeface="Times New Roman" panose="02020603050405020304" pitchFamily="18" charset="0"/>
                <a:hlinkClick r:id="rId3"/>
              </a:rPr>
              <a:t>www.ournormal.org</a:t>
            </a:r>
            <a:r>
              <a:rPr lang="sv-SE" sz="2000" kern="100" dirty="0">
                <a:latin typeface="Lato" panose="020F0502020204030203" pitchFamily="34" charset="77"/>
                <a:ea typeface="Calibri" panose="020F0502020204030204" pitchFamily="34" charset="0"/>
                <a:cs typeface="Times New Roman" panose="02020603050405020304" pitchFamily="18" charset="0"/>
              </a:rPr>
              <a:t> </a:t>
            </a:r>
            <a:br>
              <a:rPr lang="sv-SE" sz="2000" kern="100" dirty="0">
                <a:latin typeface="Lato" panose="020F0502020204030203" pitchFamily="34" charset="77"/>
                <a:ea typeface="Calibri" panose="020F0502020204030204" pitchFamily="34" charset="0"/>
                <a:cs typeface="Times New Roman" panose="02020603050405020304" pitchFamily="18" charset="0"/>
              </a:rPr>
            </a:br>
            <a:r>
              <a:rPr lang="sv-SE" sz="2000" kern="100" dirty="0" err="1">
                <a:latin typeface="Lato" panose="020F0502020204030203" pitchFamily="34" charset="77"/>
                <a:ea typeface="Calibri" panose="020F0502020204030204" pitchFamily="34" charset="0"/>
                <a:cs typeface="Times New Roman" panose="02020603050405020304" pitchFamily="18" charset="0"/>
              </a:rPr>
              <a:t>Nätverka</a:t>
            </a:r>
            <a:r>
              <a:rPr lang="sv-SE" sz="2000" kern="100" dirty="0">
                <a:latin typeface="Lato" panose="020F0502020204030203" pitchFamily="34" charset="77"/>
                <a:ea typeface="Calibri" panose="020F0502020204030204" pitchFamily="34" charset="0"/>
                <a:cs typeface="Times New Roman" panose="02020603050405020304" pitchFamily="18" charset="0"/>
              </a:rPr>
              <a:t> med andra funkisfamiljer och en del av vårt Community </a:t>
            </a:r>
            <a:r>
              <a:rPr lang="sv-SE" sz="2000" kern="100" dirty="0" err="1">
                <a:latin typeface="Lato" panose="020F0502020204030203" pitchFamily="34" charset="77"/>
                <a:ea typeface="Calibri" panose="020F0502020204030204" pitchFamily="34" charset="0"/>
                <a:cs typeface="Times New Roman" panose="02020603050405020304" pitchFamily="18" charset="0"/>
              </a:rPr>
              <a:t>of</a:t>
            </a:r>
            <a:r>
              <a:rPr lang="sv-SE" sz="2000" kern="100" dirty="0">
                <a:latin typeface="Lato" panose="020F0502020204030203" pitchFamily="34" charset="77"/>
                <a:ea typeface="Calibri" panose="020F0502020204030204" pitchFamily="34" charset="0"/>
                <a:cs typeface="Times New Roman" panose="02020603050405020304" pitchFamily="18" charset="0"/>
              </a:rPr>
              <a:t> Change via </a:t>
            </a:r>
            <a:r>
              <a:rPr lang="sv-SE" sz="2000" kern="100" dirty="0">
                <a:latin typeface="Lato" panose="020F0502020204030203" pitchFamily="34" charset="77"/>
                <a:ea typeface="Calibri" panose="020F0502020204030204" pitchFamily="34" charset="0"/>
                <a:cs typeface="Times New Roman" panose="02020603050405020304" pitchFamily="18" charset="0"/>
                <a:hlinkClick r:id="rId4"/>
              </a:rPr>
              <a:t>https://ournormal.org/for-familjer/</a:t>
            </a:r>
            <a:r>
              <a:rPr lang="sv-SE" sz="2000" kern="100" dirty="0">
                <a:latin typeface="Lato" panose="020F0502020204030203" pitchFamily="34" charset="77"/>
                <a:ea typeface="Calibri" panose="020F0502020204030204" pitchFamily="34" charset="0"/>
                <a:cs typeface="Times New Roman" panose="02020603050405020304" pitchFamily="18" charset="0"/>
              </a:rPr>
              <a:t> </a:t>
            </a:r>
            <a:endParaRPr sz="2000" spc="-6" dirty="0">
              <a:latin typeface="Lato" panose="020F0502020204030203" pitchFamily="34" charset="77"/>
            </a:endParaRPr>
          </a:p>
        </p:txBody>
      </p:sp>
      <p:sp>
        <p:nvSpPr>
          <p:cNvPr id="5" name="TextBox 7">
            <a:extLst>
              <a:ext uri="{FF2B5EF4-FFF2-40B4-BE49-F238E27FC236}">
                <a16:creationId xmlns:a16="http://schemas.microsoft.com/office/drawing/2014/main" id="{9142F795-E06F-1794-6472-9F5A342354C2}"/>
              </a:ext>
            </a:extLst>
          </p:cNvPr>
          <p:cNvSpPr txBox="1"/>
          <p:nvPr/>
        </p:nvSpPr>
        <p:spPr>
          <a:xfrm>
            <a:off x="983673" y="856463"/>
            <a:ext cx="9262753" cy="523220"/>
          </a:xfrm>
          <a:prstGeom prst="rect">
            <a:avLst/>
          </a:prstGeom>
          <a:noFill/>
        </p:spPr>
        <p:txBody>
          <a:bodyPr wrap="square" rtlCol="0">
            <a:spAutoFit/>
          </a:bodyPr>
          <a:lstStyle/>
          <a:p>
            <a:pPr defTabSz="554492"/>
            <a:r>
              <a:rPr lang="sv-SE" sz="2800" b="1" kern="0" dirty="0">
                <a:solidFill>
                  <a:sysClr val="windowText" lastClr="000000"/>
                </a:solidFill>
                <a:latin typeface="Lato" panose="020F0502020204030203" pitchFamily="34" charset="77"/>
                <a:cs typeface="Rubik" pitchFamily="2" charset="-79"/>
              </a:rPr>
              <a:t>Om oss och kontakt</a:t>
            </a:r>
            <a:endParaRPr lang="en-SE" sz="2800" b="1" kern="0" dirty="0">
              <a:solidFill>
                <a:sysClr val="windowText" lastClr="000000"/>
              </a:solidFill>
              <a:latin typeface="Lato" panose="020F0502020204030203" pitchFamily="34" charset="77"/>
              <a:cs typeface="Rubik" pitchFamily="2" charset="-79"/>
            </a:endParaRPr>
          </a:p>
        </p:txBody>
      </p:sp>
      <p:pic>
        <p:nvPicPr>
          <p:cNvPr id="3" name="Bildobjekt 2">
            <a:extLst>
              <a:ext uri="{FF2B5EF4-FFF2-40B4-BE49-F238E27FC236}">
                <a16:creationId xmlns:a16="http://schemas.microsoft.com/office/drawing/2014/main" id="{1BA97FF7-E8F6-63C0-5D21-28818FA88C28}"/>
              </a:ext>
            </a:extLst>
          </p:cNvPr>
          <p:cNvPicPr>
            <a:picLocks noChangeAspect="1"/>
          </p:cNvPicPr>
          <p:nvPr/>
        </p:nvPicPr>
        <p:blipFill>
          <a:blip r:embed="rId5"/>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1806598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a:spLocks noGrp="1"/>
          </p:cNvSpPr>
          <p:nvPr>
            <p:ph type="title"/>
          </p:nvPr>
        </p:nvSpPr>
        <p:spPr>
          <a:xfrm>
            <a:off x="2718363" y="2552145"/>
            <a:ext cx="6755274" cy="1369211"/>
          </a:xfrm>
          <a:prstGeom prst="rect">
            <a:avLst/>
          </a:prstGeom>
        </p:spPr>
        <p:txBody>
          <a:bodyPr vert="horz" wrap="square" lIns="0" tIns="177155" rIns="0" bIns="0" rtlCol="0">
            <a:spAutoFit/>
          </a:bodyPr>
          <a:lstStyle/>
          <a:p>
            <a:pPr marL="7701" marR="3081" algn="ctr">
              <a:lnSpc>
                <a:spcPct val="107800"/>
              </a:lnSpc>
              <a:spcBef>
                <a:spcPts val="61"/>
              </a:spcBef>
            </a:pPr>
            <a:r>
              <a:rPr spc="-33" dirty="0"/>
              <a:t>Alla</a:t>
            </a:r>
            <a:r>
              <a:rPr spc="-91" dirty="0"/>
              <a:t> </a:t>
            </a:r>
            <a:r>
              <a:rPr spc="-49" dirty="0"/>
              <a:t>familjer</a:t>
            </a:r>
            <a:r>
              <a:rPr spc="-67" dirty="0"/>
              <a:t> </a:t>
            </a:r>
            <a:r>
              <a:rPr dirty="0"/>
              <a:t>har</a:t>
            </a:r>
            <a:r>
              <a:rPr spc="-79" dirty="0"/>
              <a:t> </a:t>
            </a:r>
            <a:r>
              <a:rPr spc="-36" dirty="0"/>
              <a:t>sina</a:t>
            </a:r>
            <a:r>
              <a:rPr spc="-76" dirty="0"/>
              <a:t> </a:t>
            </a:r>
            <a:r>
              <a:rPr spc="-42" dirty="0"/>
              <a:t>utmaningar</a:t>
            </a:r>
            <a:r>
              <a:rPr spc="-73" dirty="0"/>
              <a:t> </a:t>
            </a:r>
            <a:r>
              <a:rPr dirty="0"/>
              <a:t>och</a:t>
            </a:r>
            <a:r>
              <a:rPr spc="-76" dirty="0"/>
              <a:t> </a:t>
            </a:r>
            <a:r>
              <a:rPr dirty="0"/>
              <a:t>som</a:t>
            </a:r>
            <a:r>
              <a:rPr spc="-76" dirty="0"/>
              <a:t> </a:t>
            </a:r>
            <a:r>
              <a:rPr spc="-36" dirty="0"/>
              <a:t>förälder</a:t>
            </a:r>
            <a:r>
              <a:rPr spc="-76" dirty="0"/>
              <a:t> </a:t>
            </a:r>
            <a:r>
              <a:rPr spc="-15" dirty="0"/>
              <a:t>är </a:t>
            </a:r>
            <a:r>
              <a:rPr dirty="0"/>
              <a:t>det</a:t>
            </a:r>
            <a:r>
              <a:rPr spc="-69" dirty="0"/>
              <a:t> </a:t>
            </a:r>
            <a:r>
              <a:rPr dirty="0"/>
              <a:t>ofta</a:t>
            </a:r>
            <a:r>
              <a:rPr spc="-61" dirty="0"/>
              <a:t> </a:t>
            </a:r>
            <a:r>
              <a:rPr spc="-58" dirty="0"/>
              <a:t>mycket </a:t>
            </a:r>
            <a:r>
              <a:rPr dirty="0"/>
              <a:t>att</a:t>
            </a:r>
            <a:r>
              <a:rPr spc="-64" dirty="0"/>
              <a:t> </a:t>
            </a:r>
            <a:r>
              <a:rPr spc="-45" dirty="0"/>
              <a:t>hålla</a:t>
            </a:r>
            <a:r>
              <a:rPr spc="-64" dirty="0"/>
              <a:t> </a:t>
            </a:r>
            <a:r>
              <a:rPr spc="-49" dirty="0"/>
              <a:t>koll</a:t>
            </a:r>
            <a:r>
              <a:rPr spc="-61" dirty="0"/>
              <a:t> </a:t>
            </a:r>
            <a:r>
              <a:rPr dirty="0"/>
              <a:t>på</a:t>
            </a:r>
            <a:r>
              <a:rPr spc="-64" dirty="0"/>
              <a:t> </a:t>
            </a:r>
            <a:r>
              <a:rPr dirty="0"/>
              <a:t>i</a:t>
            </a:r>
            <a:r>
              <a:rPr spc="-64" dirty="0"/>
              <a:t> </a:t>
            </a:r>
            <a:r>
              <a:rPr spc="-30" dirty="0"/>
              <a:t>barnens</a:t>
            </a:r>
            <a:r>
              <a:rPr spc="-61" dirty="0"/>
              <a:t> </a:t>
            </a:r>
            <a:r>
              <a:rPr spc="-6" dirty="0"/>
              <a:t>vardag.</a:t>
            </a:r>
          </a:p>
          <a:p>
            <a:pPr algn="ctr">
              <a:spcBef>
                <a:spcPts val="224"/>
              </a:spcBef>
            </a:pPr>
            <a:r>
              <a:rPr dirty="0"/>
              <a:t>Men</a:t>
            </a:r>
            <a:r>
              <a:rPr spc="-79" dirty="0"/>
              <a:t> </a:t>
            </a:r>
            <a:r>
              <a:rPr dirty="0"/>
              <a:t>av</a:t>
            </a:r>
            <a:r>
              <a:rPr spc="-69" dirty="0"/>
              <a:t> </a:t>
            </a:r>
            <a:r>
              <a:rPr spc="-33" dirty="0"/>
              <a:t>vissa</a:t>
            </a:r>
            <a:r>
              <a:rPr spc="-67" dirty="0"/>
              <a:t> </a:t>
            </a:r>
            <a:r>
              <a:rPr spc="-45" dirty="0"/>
              <a:t>föräldrar</a:t>
            </a:r>
            <a:r>
              <a:rPr spc="-69" dirty="0"/>
              <a:t> </a:t>
            </a:r>
            <a:r>
              <a:rPr spc="-36" dirty="0"/>
              <a:t>krävs</a:t>
            </a:r>
            <a:r>
              <a:rPr spc="-67" dirty="0"/>
              <a:t> </a:t>
            </a:r>
            <a:r>
              <a:rPr dirty="0"/>
              <a:t>det</a:t>
            </a:r>
            <a:r>
              <a:rPr spc="-67" dirty="0"/>
              <a:t> </a:t>
            </a:r>
            <a:r>
              <a:rPr b="1" spc="-58" dirty="0" err="1"/>
              <a:t>mycket</a:t>
            </a:r>
            <a:r>
              <a:rPr b="1" spc="-58" dirty="0"/>
              <a:t> </a:t>
            </a:r>
            <a:r>
              <a:rPr b="1" spc="-12" dirty="0"/>
              <a:t>mer.</a:t>
            </a:r>
          </a:p>
        </p:txBody>
      </p:sp>
      <p:pic>
        <p:nvPicPr>
          <p:cNvPr id="3" name="Bildobjekt 2">
            <a:extLst>
              <a:ext uri="{FF2B5EF4-FFF2-40B4-BE49-F238E27FC236}">
                <a16:creationId xmlns:a16="http://schemas.microsoft.com/office/drawing/2014/main" id="{E0CF3A30-8640-DA64-B856-903F30980F9C}"/>
              </a:ext>
            </a:extLst>
          </p:cNvPr>
          <p:cNvPicPr>
            <a:picLocks noChangeAspect="1"/>
          </p:cNvPicPr>
          <p:nvPr/>
        </p:nvPicPr>
        <p:blipFill>
          <a:blip r:embed="rId2"/>
          <a:stretch>
            <a:fillRect/>
          </a:stretch>
        </p:blipFill>
        <p:spPr>
          <a:xfrm>
            <a:off x="130950" y="6569242"/>
            <a:ext cx="1410655" cy="14201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1796" y="2385891"/>
            <a:ext cx="7028407" cy="1565895"/>
          </a:xfrm>
          <a:prstGeom prst="rect">
            <a:avLst/>
          </a:prstGeom>
        </p:spPr>
        <p:txBody>
          <a:bodyPr vert="horz" wrap="square" lIns="0" tIns="7701" rIns="0" bIns="0" rtlCol="0">
            <a:spAutoFit/>
          </a:bodyPr>
          <a:lstStyle/>
          <a:p>
            <a:pPr marL="7701" marR="3081" algn="ctr">
              <a:lnSpc>
                <a:spcPct val="107800"/>
              </a:lnSpc>
              <a:spcBef>
                <a:spcPts val="61"/>
              </a:spcBef>
            </a:pPr>
            <a:r>
              <a:rPr spc="-6" dirty="0"/>
              <a:t>För</a:t>
            </a:r>
            <a:r>
              <a:rPr spc="-85" dirty="0"/>
              <a:t> </a:t>
            </a:r>
            <a:r>
              <a:rPr spc="-49" dirty="0"/>
              <a:t>familjer</a:t>
            </a:r>
            <a:r>
              <a:rPr spc="-67" dirty="0"/>
              <a:t> </a:t>
            </a:r>
            <a:r>
              <a:rPr dirty="0"/>
              <a:t>med</a:t>
            </a:r>
            <a:r>
              <a:rPr spc="-76" dirty="0"/>
              <a:t> </a:t>
            </a:r>
            <a:r>
              <a:rPr spc="-15" dirty="0"/>
              <a:t>barn</a:t>
            </a:r>
            <a:r>
              <a:rPr spc="-76" dirty="0"/>
              <a:t> </a:t>
            </a:r>
            <a:r>
              <a:rPr dirty="0"/>
              <a:t>med</a:t>
            </a:r>
            <a:r>
              <a:rPr spc="-73" dirty="0"/>
              <a:t> </a:t>
            </a:r>
            <a:r>
              <a:rPr spc="-6" dirty="0"/>
              <a:t>normbrytande </a:t>
            </a:r>
            <a:r>
              <a:rPr spc="-49" dirty="0"/>
              <a:t>funktionsvariationer</a:t>
            </a:r>
            <a:r>
              <a:rPr spc="-58" dirty="0"/>
              <a:t> </a:t>
            </a:r>
            <a:r>
              <a:rPr dirty="0"/>
              <a:t>kan</a:t>
            </a:r>
            <a:r>
              <a:rPr spc="-52" dirty="0"/>
              <a:t> kontakterna</a:t>
            </a:r>
            <a:r>
              <a:rPr spc="-49" dirty="0"/>
              <a:t> </a:t>
            </a:r>
            <a:r>
              <a:rPr spc="-12" dirty="0"/>
              <a:t>vara </a:t>
            </a:r>
            <a:r>
              <a:rPr spc="-45" dirty="0"/>
              <a:t>överväldigande</a:t>
            </a:r>
            <a:r>
              <a:rPr spc="-79" dirty="0"/>
              <a:t> </a:t>
            </a:r>
            <a:r>
              <a:rPr spc="-21" dirty="0"/>
              <a:t>många.</a:t>
            </a:r>
            <a:r>
              <a:rPr spc="-79" dirty="0"/>
              <a:t> </a:t>
            </a:r>
            <a:r>
              <a:rPr spc="-12" dirty="0"/>
              <a:t>Ett</a:t>
            </a:r>
            <a:r>
              <a:rPr spc="-76" dirty="0"/>
              <a:t> </a:t>
            </a:r>
            <a:r>
              <a:rPr spc="-33" dirty="0"/>
              <a:t>problem</a:t>
            </a:r>
            <a:r>
              <a:rPr spc="-76" dirty="0"/>
              <a:t> </a:t>
            </a:r>
            <a:r>
              <a:rPr dirty="0"/>
              <a:t>som</a:t>
            </a:r>
            <a:r>
              <a:rPr spc="-76" dirty="0"/>
              <a:t> </a:t>
            </a:r>
            <a:r>
              <a:rPr spc="-6" dirty="0"/>
              <a:t>skapar </a:t>
            </a:r>
            <a:r>
              <a:rPr spc="-27" dirty="0"/>
              <a:t>stress,</a:t>
            </a:r>
            <a:r>
              <a:rPr spc="-64" dirty="0"/>
              <a:t> </a:t>
            </a:r>
            <a:r>
              <a:rPr spc="-49" dirty="0"/>
              <a:t>ojämställdhet</a:t>
            </a:r>
            <a:r>
              <a:rPr spc="-64" dirty="0"/>
              <a:t> </a:t>
            </a:r>
            <a:r>
              <a:rPr dirty="0"/>
              <a:t>och</a:t>
            </a:r>
            <a:r>
              <a:rPr spc="-61" dirty="0"/>
              <a:t> </a:t>
            </a:r>
            <a:r>
              <a:rPr spc="-42" dirty="0"/>
              <a:t>frustration</a:t>
            </a:r>
            <a:r>
              <a:rPr spc="-64" dirty="0"/>
              <a:t> </a:t>
            </a:r>
            <a:r>
              <a:rPr dirty="0"/>
              <a:t>för</a:t>
            </a:r>
            <a:r>
              <a:rPr spc="-61" dirty="0"/>
              <a:t> </a:t>
            </a:r>
            <a:r>
              <a:rPr spc="-39" dirty="0"/>
              <a:t>alla</a:t>
            </a:r>
            <a:r>
              <a:rPr spc="-64" dirty="0"/>
              <a:t> </a:t>
            </a:r>
            <a:r>
              <a:rPr dirty="0"/>
              <a:t>i</a:t>
            </a:r>
            <a:r>
              <a:rPr spc="-61" dirty="0"/>
              <a:t> </a:t>
            </a:r>
            <a:r>
              <a:rPr spc="-39" dirty="0"/>
              <a:t>familjen.</a:t>
            </a:r>
          </a:p>
        </p:txBody>
      </p:sp>
      <p:pic>
        <p:nvPicPr>
          <p:cNvPr id="3" name="Bildobjekt 2">
            <a:extLst>
              <a:ext uri="{FF2B5EF4-FFF2-40B4-BE49-F238E27FC236}">
                <a16:creationId xmlns:a16="http://schemas.microsoft.com/office/drawing/2014/main" id="{4F47915E-DBD5-9D70-C1FB-2B87F18FEA92}"/>
              </a:ext>
            </a:extLst>
          </p:cNvPr>
          <p:cNvPicPr>
            <a:picLocks noChangeAspect="1"/>
          </p:cNvPicPr>
          <p:nvPr/>
        </p:nvPicPr>
        <p:blipFill>
          <a:blip r:embed="rId2"/>
          <a:stretch>
            <a:fillRect/>
          </a:stretch>
        </p:blipFill>
        <p:spPr>
          <a:xfrm>
            <a:off x="130950" y="6569242"/>
            <a:ext cx="1410655" cy="1420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51215" y="1983318"/>
            <a:ext cx="7089569" cy="3158126"/>
          </a:xfrm>
          <a:prstGeom prst="rect">
            <a:avLst/>
          </a:prstGeom>
        </p:spPr>
        <p:txBody>
          <a:bodyPr vert="horz" wrap="square" lIns="0" tIns="7701" rIns="0" bIns="0" rtlCol="0">
            <a:spAutoFit/>
          </a:bodyPr>
          <a:lstStyle/>
          <a:p>
            <a:pPr marL="7701" marR="3081" algn="ctr">
              <a:lnSpc>
                <a:spcPct val="107800"/>
              </a:lnSpc>
              <a:spcBef>
                <a:spcPts val="61"/>
              </a:spcBef>
              <a:tabLst>
                <a:tab pos="1792088" algn="l"/>
              </a:tabLst>
            </a:pPr>
            <a:r>
              <a:rPr dirty="0" err="1"/>
              <a:t>Här</a:t>
            </a:r>
            <a:r>
              <a:rPr spc="-67" dirty="0"/>
              <a:t> </a:t>
            </a:r>
            <a:r>
              <a:rPr lang="sv-SE" spc="-67" dirty="0"/>
              <a:t>följer</a:t>
            </a:r>
            <a:r>
              <a:rPr spc="-64" dirty="0"/>
              <a:t> </a:t>
            </a:r>
            <a:r>
              <a:rPr dirty="0"/>
              <a:t>ett</a:t>
            </a:r>
            <a:r>
              <a:rPr spc="-64" dirty="0"/>
              <a:t> </a:t>
            </a:r>
            <a:r>
              <a:rPr spc="-39" dirty="0"/>
              <a:t>exempel</a:t>
            </a:r>
            <a:r>
              <a:rPr spc="-64" dirty="0"/>
              <a:t> </a:t>
            </a:r>
            <a:r>
              <a:rPr dirty="0"/>
              <a:t>på</a:t>
            </a:r>
            <a:r>
              <a:rPr spc="-64" dirty="0"/>
              <a:t> </a:t>
            </a:r>
            <a:r>
              <a:rPr dirty="0"/>
              <a:t>hur</a:t>
            </a:r>
            <a:r>
              <a:rPr spc="-64" dirty="0"/>
              <a:t> </a:t>
            </a:r>
            <a:r>
              <a:rPr spc="-52" dirty="0"/>
              <a:t>kontakterna</a:t>
            </a:r>
            <a:r>
              <a:rPr spc="-64" dirty="0"/>
              <a:t> </a:t>
            </a:r>
            <a:r>
              <a:rPr dirty="0"/>
              <a:t>ser</a:t>
            </a:r>
            <a:r>
              <a:rPr spc="-64" dirty="0"/>
              <a:t> </a:t>
            </a:r>
            <a:r>
              <a:rPr dirty="0"/>
              <a:t>ut</a:t>
            </a:r>
            <a:r>
              <a:rPr spc="-64" dirty="0"/>
              <a:t> </a:t>
            </a:r>
            <a:r>
              <a:rPr spc="-15" dirty="0"/>
              <a:t>för </a:t>
            </a:r>
            <a:r>
              <a:rPr dirty="0"/>
              <a:t>en</a:t>
            </a:r>
            <a:r>
              <a:rPr spc="-106" dirty="0"/>
              <a:t> </a:t>
            </a:r>
            <a:r>
              <a:rPr spc="-45" dirty="0"/>
              <a:t>familj</a:t>
            </a:r>
            <a:r>
              <a:rPr spc="-55" dirty="0"/>
              <a:t> </a:t>
            </a:r>
            <a:r>
              <a:rPr dirty="0"/>
              <a:t>med</a:t>
            </a:r>
            <a:r>
              <a:rPr spc="-52" dirty="0"/>
              <a:t> </a:t>
            </a:r>
            <a:r>
              <a:rPr dirty="0"/>
              <a:t>två</a:t>
            </a:r>
            <a:r>
              <a:rPr spc="-55" dirty="0"/>
              <a:t> </a:t>
            </a:r>
            <a:r>
              <a:rPr spc="-15" dirty="0"/>
              <a:t>barn</a:t>
            </a:r>
            <a:r>
              <a:rPr spc="-52" dirty="0"/>
              <a:t> </a:t>
            </a:r>
            <a:r>
              <a:rPr lang="sv-SE" b="1" spc="-409" dirty="0">
                <a:latin typeface="Noto IKEA Latin"/>
              </a:rPr>
              <a:t>- </a:t>
            </a:r>
            <a:r>
              <a:rPr b="1" spc="-161" dirty="0">
                <a:latin typeface="Noto IKEA Latin"/>
                <a:cs typeface="Noto IKEA Latin"/>
              </a:rPr>
              <a:t> </a:t>
            </a:r>
            <a:r>
              <a:rPr lang="sv-SE" b="1" spc="-161" dirty="0">
                <a:latin typeface="Noto IKEA Latin"/>
                <a:cs typeface="Noto IKEA Latin"/>
              </a:rPr>
              <a:t> </a:t>
            </a:r>
            <a:r>
              <a:rPr spc="-58" dirty="0" err="1"/>
              <a:t>lillasyster</a:t>
            </a:r>
            <a:r>
              <a:rPr spc="-52" dirty="0"/>
              <a:t> </a:t>
            </a:r>
            <a:r>
              <a:rPr spc="-12" dirty="0"/>
              <a:t>utan</a:t>
            </a:r>
            <a:r>
              <a:rPr spc="-55" dirty="0"/>
              <a:t> </a:t>
            </a:r>
            <a:r>
              <a:rPr spc="-6" dirty="0"/>
              <a:t>diagnos </a:t>
            </a:r>
            <a:r>
              <a:rPr dirty="0"/>
              <a:t>och</a:t>
            </a:r>
            <a:r>
              <a:rPr spc="-55" dirty="0"/>
              <a:t> </a:t>
            </a:r>
            <a:r>
              <a:rPr spc="-45" dirty="0"/>
              <a:t>storasyster</a:t>
            </a:r>
            <a:r>
              <a:rPr spc="-49" dirty="0"/>
              <a:t> </a:t>
            </a:r>
            <a:r>
              <a:rPr dirty="0"/>
              <a:t>med</a:t>
            </a:r>
            <a:r>
              <a:rPr spc="-45" dirty="0"/>
              <a:t> </a:t>
            </a:r>
            <a:r>
              <a:rPr lang="sv-SE" spc="-39" dirty="0"/>
              <a:t>flera</a:t>
            </a:r>
            <a:r>
              <a:rPr spc="-49" dirty="0"/>
              <a:t> </a:t>
            </a:r>
            <a:r>
              <a:rPr spc="-45" dirty="0"/>
              <a:t>diagnoser </a:t>
            </a:r>
            <a:r>
              <a:rPr spc="-6" dirty="0"/>
              <a:t>(Downs </a:t>
            </a:r>
            <a:r>
              <a:rPr spc="-27" dirty="0" err="1"/>
              <a:t>syndrom</a:t>
            </a:r>
            <a:r>
              <a:rPr spc="-88" dirty="0"/>
              <a:t> </a:t>
            </a:r>
            <a:r>
              <a:rPr lang="sv-SE" spc="-15" dirty="0"/>
              <a:t>, </a:t>
            </a:r>
            <a:r>
              <a:rPr spc="-6" dirty="0"/>
              <a:t>ADHD</a:t>
            </a:r>
            <a:r>
              <a:rPr lang="sv-SE" spc="-6" dirty="0"/>
              <a:t> och diabetes typ 1</a:t>
            </a:r>
            <a:r>
              <a:rPr spc="-6" dirty="0"/>
              <a:t>).</a:t>
            </a:r>
            <a:br>
              <a:rPr lang="sv-SE" spc="-6" dirty="0"/>
            </a:br>
            <a:br>
              <a:rPr lang="sv-SE" spc="-6" dirty="0"/>
            </a:br>
            <a:r>
              <a:rPr lang="sv-SE" spc="-6" dirty="0"/>
              <a:t>Att ett barn </a:t>
            </a:r>
            <a:r>
              <a:rPr lang="sv-SE" dirty="0"/>
              <a:t>med</a:t>
            </a:r>
            <a:r>
              <a:rPr lang="sv-SE" spc="-73" dirty="0"/>
              <a:t> </a:t>
            </a:r>
            <a:r>
              <a:rPr lang="sv-SE" spc="-6" dirty="0"/>
              <a:t>normbrytande </a:t>
            </a:r>
            <a:r>
              <a:rPr lang="sv-SE" spc="-49" dirty="0"/>
              <a:t>funktionsvariation </a:t>
            </a:r>
            <a:r>
              <a:rPr lang="sv-SE" spc="-6" dirty="0"/>
              <a:t>har flera diagnoser är inte ovanligt, men samtidigt är vården idag endast organiserad helt utifrån diagnos… </a:t>
            </a:r>
            <a:endParaRPr spc="-6" dirty="0"/>
          </a:p>
        </p:txBody>
      </p:sp>
      <p:pic>
        <p:nvPicPr>
          <p:cNvPr id="3" name="Bildobjekt 2">
            <a:extLst>
              <a:ext uri="{FF2B5EF4-FFF2-40B4-BE49-F238E27FC236}">
                <a16:creationId xmlns:a16="http://schemas.microsoft.com/office/drawing/2014/main" id="{82E2F287-7828-8F66-FDD9-45B4F7FE3BE1}"/>
              </a:ext>
            </a:extLst>
          </p:cNvPr>
          <p:cNvPicPr>
            <a:picLocks noChangeAspect="1"/>
          </p:cNvPicPr>
          <p:nvPr/>
        </p:nvPicPr>
        <p:blipFill>
          <a:blip r:embed="rId2"/>
          <a:stretch>
            <a:fillRect/>
          </a:stretch>
        </p:blipFill>
        <p:spPr>
          <a:xfrm>
            <a:off x="130950" y="6569242"/>
            <a:ext cx="1410655" cy="14201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6096000" y="536079"/>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B6769"/>
          </a:solidFill>
        </p:spPr>
        <p:txBody>
          <a:bodyPr wrap="square" lIns="0" tIns="0" rIns="0" bIns="0" rtlCol="0"/>
          <a:lstStyle/>
          <a:p>
            <a:pPr defTabSz="554492"/>
            <a:endParaRPr sz="1092" kern="0">
              <a:solidFill>
                <a:sysClr val="windowText" lastClr="000000"/>
              </a:solidFill>
            </a:endParaRPr>
          </a:p>
        </p:txBody>
      </p:sp>
      <p:sp>
        <p:nvSpPr>
          <p:cNvPr id="4" name="object 4"/>
          <p:cNvSpPr/>
          <p:nvPr/>
        </p:nvSpPr>
        <p:spPr>
          <a:xfrm>
            <a:off x="6051068" y="5638766"/>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69A9F"/>
          </a:solidFill>
        </p:spPr>
        <p:txBody>
          <a:bodyPr wrap="square" lIns="0" tIns="0" rIns="0" bIns="0" rtlCol="0"/>
          <a:lstStyle/>
          <a:p>
            <a:pPr defTabSz="554492"/>
            <a:endParaRPr sz="1092" kern="0">
              <a:solidFill>
                <a:sysClr val="windowText" lastClr="000000"/>
              </a:solidFill>
            </a:endParaRPr>
          </a:p>
        </p:txBody>
      </p:sp>
      <p:sp>
        <p:nvSpPr>
          <p:cNvPr id="6" name="object 6"/>
          <p:cNvSpPr txBox="1"/>
          <p:nvPr/>
        </p:nvSpPr>
        <p:spPr>
          <a:xfrm>
            <a:off x="6856651" y="5004000"/>
            <a:ext cx="1282650" cy="274838"/>
          </a:xfrm>
          <a:prstGeom prst="rect">
            <a:avLst/>
          </a:prstGeom>
          <a:solidFill>
            <a:srgbClr val="F69A9F">
              <a:alpha val="79998"/>
            </a:srgbClr>
          </a:solidFill>
        </p:spPr>
        <p:txBody>
          <a:bodyPr vert="horz" wrap="square" lIns="0" tIns="92030" rIns="0" bIns="0" rtlCol="0">
            <a:spAutoFit/>
          </a:bodyPr>
          <a:lstStyle/>
          <a:p>
            <a:pPr marL="347328" defTabSz="554492">
              <a:spcBef>
                <a:spcPts val="725"/>
              </a:spcBef>
            </a:pPr>
            <a:r>
              <a:rPr sz="1182" b="1" kern="0" spc="-6" dirty="0">
                <a:solidFill>
                  <a:srgbClr val="3C3935"/>
                </a:solidFill>
                <a:latin typeface="Lato-Black"/>
                <a:cs typeface="Lato-Black"/>
              </a:rPr>
              <a:t>Pedagog</a:t>
            </a:r>
            <a:endParaRPr sz="1182" kern="0">
              <a:solidFill>
                <a:sysClr val="windowText" lastClr="000000"/>
              </a:solidFill>
              <a:latin typeface="Lato-Black"/>
              <a:cs typeface="Lato-Black"/>
            </a:endParaRPr>
          </a:p>
        </p:txBody>
      </p:sp>
      <p:sp>
        <p:nvSpPr>
          <p:cNvPr id="10" name="object 10"/>
          <p:cNvSpPr txBox="1"/>
          <p:nvPr/>
        </p:nvSpPr>
        <p:spPr>
          <a:xfrm>
            <a:off x="4749773" y="5004000"/>
            <a:ext cx="1282650" cy="274838"/>
          </a:xfrm>
          <a:prstGeom prst="rect">
            <a:avLst/>
          </a:prstGeom>
          <a:solidFill>
            <a:srgbClr val="F69A9F">
              <a:alpha val="79998"/>
            </a:srgbClr>
          </a:solidFill>
        </p:spPr>
        <p:txBody>
          <a:bodyPr vert="horz" wrap="square" lIns="0" tIns="92030" rIns="0" bIns="0" rtlCol="0">
            <a:spAutoFit/>
          </a:bodyPr>
          <a:lstStyle/>
          <a:p>
            <a:pPr marL="424341" defTabSz="554492">
              <a:spcBef>
                <a:spcPts val="725"/>
              </a:spcBef>
            </a:pPr>
            <a:r>
              <a:rPr sz="1182" b="1" kern="0" spc="-6" dirty="0">
                <a:solidFill>
                  <a:srgbClr val="3C3935"/>
                </a:solidFill>
                <a:latin typeface="Lato-Black"/>
                <a:cs typeface="Lato-Black"/>
              </a:rPr>
              <a:t>Fritids</a:t>
            </a:r>
            <a:endParaRPr sz="1182" kern="0">
              <a:solidFill>
                <a:sysClr val="windowText" lastClr="000000"/>
              </a:solidFill>
              <a:latin typeface="Lato-Black"/>
              <a:cs typeface="Lato-Black"/>
            </a:endParaRPr>
          </a:p>
        </p:txBody>
      </p:sp>
      <p:sp>
        <p:nvSpPr>
          <p:cNvPr id="9" name="object 9"/>
          <p:cNvSpPr txBox="1"/>
          <p:nvPr/>
        </p:nvSpPr>
        <p:spPr>
          <a:xfrm>
            <a:off x="6352989" y="6037257"/>
            <a:ext cx="390841" cy="191630"/>
          </a:xfrm>
          <a:prstGeom prst="rect">
            <a:avLst/>
          </a:prstGeom>
        </p:spPr>
        <p:txBody>
          <a:bodyPr vert="horz" wrap="square" lIns="0" tIns="9627" rIns="0" bIns="0" rtlCol="0">
            <a:spAutoFit/>
          </a:bodyPr>
          <a:lstStyle/>
          <a:p>
            <a:pPr marL="7701" defTabSz="554492">
              <a:spcBef>
                <a:spcPts val="76"/>
              </a:spcBef>
            </a:pPr>
            <a:r>
              <a:rPr sz="1182" b="1" kern="0" spc="-12" dirty="0">
                <a:solidFill>
                  <a:srgbClr val="3C3935"/>
                </a:solidFill>
                <a:latin typeface="Lato-Black"/>
                <a:cs typeface="Lato-Black"/>
              </a:rPr>
              <a:t>Skola</a:t>
            </a:r>
            <a:endParaRPr sz="1182" kern="0">
              <a:solidFill>
                <a:sysClr val="windowText" lastClr="000000"/>
              </a:solidFill>
              <a:latin typeface="Lato-Black"/>
              <a:cs typeface="Lato-Black"/>
            </a:endParaRPr>
          </a:p>
        </p:txBody>
      </p:sp>
      <p:sp>
        <p:nvSpPr>
          <p:cNvPr id="11" name="object 11"/>
          <p:cNvSpPr txBox="1"/>
          <p:nvPr/>
        </p:nvSpPr>
        <p:spPr>
          <a:xfrm>
            <a:off x="7308470" y="1870502"/>
            <a:ext cx="1282650" cy="272894"/>
          </a:xfrm>
          <a:prstGeom prst="rect">
            <a:avLst/>
          </a:prstGeom>
          <a:solidFill>
            <a:srgbClr val="85C7BB">
              <a:alpha val="79998"/>
            </a:srgbClr>
          </a:solidFill>
        </p:spPr>
        <p:txBody>
          <a:bodyPr vert="horz" wrap="square" lIns="0" tIns="90105" rIns="0" bIns="0" rtlCol="0">
            <a:spAutoFit/>
          </a:bodyPr>
          <a:lstStyle/>
          <a:p>
            <a:pPr marL="259533" defTabSz="554492">
              <a:spcBef>
                <a:spcPts val="709"/>
              </a:spcBef>
            </a:pPr>
            <a:r>
              <a:rPr sz="1182" b="1" kern="0" spc="-6" dirty="0">
                <a:solidFill>
                  <a:srgbClr val="3C3935"/>
                </a:solidFill>
                <a:latin typeface="Lato-Black"/>
                <a:cs typeface="Lato-Black"/>
              </a:rPr>
              <a:t>Tandläkare</a:t>
            </a:r>
            <a:endParaRPr sz="1182" kern="0">
              <a:solidFill>
                <a:sysClr val="windowText" lastClr="000000"/>
              </a:solidFill>
              <a:latin typeface="Lato-Black"/>
              <a:cs typeface="Lato-Black"/>
            </a:endParaRPr>
          </a:p>
        </p:txBody>
      </p:sp>
      <p:sp>
        <p:nvSpPr>
          <p:cNvPr id="14" name="object 14"/>
          <p:cNvSpPr txBox="1"/>
          <p:nvPr/>
        </p:nvSpPr>
        <p:spPr>
          <a:xfrm>
            <a:off x="4534009" y="1870502"/>
            <a:ext cx="1282650" cy="274838"/>
          </a:xfrm>
          <a:prstGeom prst="rect">
            <a:avLst/>
          </a:prstGeom>
          <a:solidFill>
            <a:srgbClr val="85C7BB">
              <a:alpha val="79998"/>
            </a:srgbClr>
          </a:solidFill>
        </p:spPr>
        <p:txBody>
          <a:bodyPr vert="horz" wrap="square" lIns="0" tIns="92030" rIns="0" bIns="0" rtlCol="0">
            <a:spAutoFit/>
          </a:bodyPr>
          <a:lstStyle/>
          <a:p>
            <a:pPr marL="164422" defTabSz="554492">
              <a:spcBef>
                <a:spcPts val="725"/>
              </a:spcBef>
            </a:pPr>
            <a:r>
              <a:rPr sz="1182" b="1" kern="0" spc="-6" dirty="0">
                <a:solidFill>
                  <a:srgbClr val="3C3935"/>
                </a:solidFill>
                <a:latin typeface="Lato-Black"/>
                <a:cs typeface="Lato-Black"/>
              </a:rPr>
              <a:t>Vaccinationer</a:t>
            </a:r>
            <a:endParaRPr sz="1182" kern="0">
              <a:solidFill>
                <a:sysClr val="windowText" lastClr="000000"/>
              </a:solidFill>
              <a:latin typeface="Lato-Black"/>
              <a:cs typeface="Lato-Black"/>
            </a:endParaRPr>
          </a:p>
        </p:txBody>
      </p:sp>
      <p:sp>
        <p:nvSpPr>
          <p:cNvPr id="15" name="object 15"/>
          <p:cNvSpPr txBox="1"/>
          <p:nvPr/>
        </p:nvSpPr>
        <p:spPr>
          <a:xfrm>
            <a:off x="5906693" y="1870880"/>
            <a:ext cx="1282650" cy="274838"/>
          </a:xfrm>
          <a:prstGeom prst="rect">
            <a:avLst/>
          </a:prstGeom>
          <a:solidFill>
            <a:srgbClr val="85C7BB">
              <a:alpha val="79998"/>
            </a:srgbClr>
          </a:solidFill>
        </p:spPr>
        <p:txBody>
          <a:bodyPr vert="horz" wrap="square" lIns="0" tIns="92030" rIns="0" bIns="0" rtlCol="0">
            <a:spAutoFit/>
          </a:bodyPr>
          <a:lstStyle/>
          <a:p>
            <a:pPr marL="10397" algn="ctr" defTabSz="554492">
              <a:spcBef>
                <a:spcPts val="725"/>
              </a:spcBef>
            </a:pPr>
            <a:r>
              <a:rPr sz="1182" b="1" kern="0" spc="-15" dirty="0">
                <a:solidFill>
                  <a:srgbClr val="3C3935"/>
                </a:solidFill>
                <a:latin typeface="Lato-Black"/>
                <a:cs typeface="Lato-Black"/>
              </a:rPr>
              <a:t>BVC</a:t>
            </a:r>
            <a:endParaRPr sz="1182" kern="0">
              <a:solidFill>
                <a:sysClr val="windowText" lastClr="000000"/>
              </a:solidFill>
              <a:latin typeface="Lato-Black"/>
              <a:cs typeface="Lato-Black"/>
            </a:endParaRPr>
          </a:p>
        </p:txBody>
      </p:sp>
      <p:sp>
        <p:nvSpPr>
          <p:cNvPr id="12" name="object 12"/>
          <p:cNvSpPr txBox="1"/>
          <p:nvPr/>
        </p:nvSpPr>
        <p:spPr>
          <a:xfrm>
            <a:off x="6334770" y="907014"/>
            <a:ext cx="515987" cy="191630"/>
          </a:xfrm>
          <a:prstGeom prst="rect">
            <a:avLst/>
          </a:prstGeom>
        </p:spPr>
        <p:txBody>
          <a:bodyPr vert="horz" wrap="square" lIns="0" tIns="9627" rIns="0" bIns="0" rtlCol="0">
            <a:spAutoFit/>
          </a:bodyPr>
          <a:lstStyle/>
          <a:p>
            <a:pPr marL="7701" defTabSz="554492">
              <a:spcBef>
                <a:spcPts val="76"/>
              </a:spcBef>
            </a:pPr>
            <a:r>
              <a:rPr sz="1182" b="1" kern="0" spc="-12" dirty="0">
                <a:solidFill>
                  <a:srgbClr val="FFFFFF"/>
                </a:solidFill>
                <a:latin typeface="Lato-Black"/>
                <a:cs typeface="Lato-Black"/>
              </a:rPr>
              <a:t>Vården</a:t>
            </a:r>
            <a:endParaRPr sz="1182" kern="0" dirty="0">
              <a:solidFill>
                <a:sysClr val="windowText" lastClr="000000"/>
              </a:solidFill>
              <a:latin typeface="Lato-Black"/>
              <a:cs typeface="Lato-Black"/>
            </a:endParaRPr>
          </a:p>
        </p:txBody>
      </p:sp>
      <p:sp>
        <p:nvSpPr>
          <p:cNvPr id="16" name="object 16">
            <a:extLst>
              <a:ext uri="{C183D7F6-B498-43B3-948B-1728B52AA6E4}">
                <adec:decorative xmlns:adec="http://schemas.microsoft.com/office/drawing/2017/decorative" val="1"/>
              </a:ext>
            </a:extLst>
          </p:cNvPr>
          <p:cNvSpPr/>
          <p:nvPr/>
        </p:nvSpPr>
        <p:spPr>
          <a:xfrm>
            <a:off x="872964" y="653834"/>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lstStyle/>
          <a:p>
            <a:pPr defTabSz="554492"/>
            <a:endParaRPr sz="1092" kern="0">
              <a:solidFill>
                <a:sysClr val="windowText" lastClr="000000"/>
              </a:solidFill>
            </a:endParaRPr>
          </a:p>
        </p:txBody>
      </p:sp>
      <p:cxnSp>
        <p:nvCxnSpPr>
          <p:cNvPr id="19" name="Rak 18">
            <a:extLst>
              <a:ext uri="{FF2B5EF4-FFF2-40B4-BE49-F238E27FC236}">
                <a16:creationId xmlns:a16="http://schemas.microsoft.com/office/drawing/2014/main" id="{AC68FA85-5A32-6380-B724-B625B5746400}"/>
              </a:ext>
              <a:ext uri="{C183D7F6-B498-43B3-948B-1728B52AA6E4}">
                <adec:decorative xmlns:adec="http://schemas.microsoft.com/office/drawing/2017/decorative" val="1"/>
              </a:ext>
            </a:extLst>
          </p:cNvPr>
          <p:cNvCxnSpPr>
            <a:stCxn id="7" idx="0"/>
            <a:endCxn id="14" idx="2"/>
          </p:cNvCxnSpPr>
          <p:nvPr/>
        </p:nvCxnSpPr>
        <p:spPr>
          <a:xfrm flipH="1" flipV="1">
            <a:off x="5175334" y="2145340"/>
            <a:ext cx="1320093" cy="135712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Rak 19">
            <a:extLst>
              <a:ext uri="{FF2B5EF4-FFF2-40B4-BE49-F238E27FC236}">
                <a16:creationId xmlns:a16="http://schemas.microsoft.com/office/drawing/2014/main" id="{A88A9C39-54C2-CE0C-8C1D-D9CD8A018F7F}"/>
              </a:ext>
              <a:ext uri="{C183D7F6-B498-43B3-948B-1728B52AA6E4}">
                <adec:decorative xmlns:adec="http://schemas.microsoft.com/office/drawing/2017/decorative" val="1"/>
              </a:ext>
            </a:extLst>
          </p:cNvPr>
          <p:cNvCxnSpPr>
            <a:cxnSpLocks/>
            <a:stCxn id="7" idx="0"/>
          </p:cNvCxnSpPr>
          <p:nvPr/>
        </p:nvCxnSpPr>
        <p:spPr>
          <a:xfrm flipV="1">
            <a:off x="6495427" y="2179277"/>
            <a:ext cx="0" cy="132318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Rak 22">
            <a:extLst>
              <a:ext uri="{FF2B5EF4-FFF2-40B4-BE49-F238E27FC236}">
                <a16:creationId xmlns:a16="http://schemas.microsoft.com/office/drawing/2014/main" id="{3422DF23-FCCB-D5DE-E22E-29ECAE1B4B7F}"/>
              </a:ext>
              <a:ext uri="{C183D7F6-B498-43B3-948B-1728B52AA6E4}">
                <adec:decorative xmlns:adec="http://schemas.microsoft.com/office/drawing/2017/decorative" val="1"/>
              </a:ext>
            </a:extLst>
          </p:cNvPr>
          <p:cNvCxnSpPr>
            <a:cxnSpLocks/>
            <a:stCxn id="7" idx="0"/>
            <a:endCxn id="11" idx="2"/>
          </p:cNvCxnSpPr>
          <p:nvPr/>
        </p:nvCxnSpPr>
        <p:spPr>
          <a:xfrm flipV="1">
            <a:off x="6495427" y="2143396"/>
            <a:ext cx="1454368" cy="135906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ak 26">
            <a:extLst>
              <a:ext uri="{FF2B5EF4-FFF2-40B4-BE49-F238E27FC236}">
                <a16:creationId xmlns:a16="http://schemas.microsoft.com/office/drawing/2014/main" id="{F65CE597-8DB2-3A67-2C8E-FB5CB3A0A7A9}"/>
              </a:ext>
              <a:ext uri="{C183D7F6-B498-43B3-948B-1728B52AA6E4}">
                <adec:decorative xmlns:adec="http://schemas.microsoft.com/office/drawing/2017/decorative" val="1"/>
              </a:ext>
            </a:extLst>
          </p:cNvPr>
          <p:cNvCxnSpPr>
            <a:cxnSpLocks/>
            <a:stCxn id="10" idx="0"/>
            <a:endCxn id="7" idx="2"/>
          </p:cNvCxnSpPr>
          <p:nvPr/>
        </p:nvCxnSpPr>
        <p:spPr>
          <a:xfrm flipV="1">
            <a:off x="5391098" y="4224286"/>
            <a:ext cx="1104329" cy="77971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ak 29">
            <a:extLst>
              <a:ext uri="{FF2B5EF4-FFF2-40B4-BE49-F238E27FC236}">
                <a16:creationId xmlns:a16="http://schemas.microsoft.com/office/drawing/2014/main" id="{2B843EEA-C76A-2D09-4682-5F1EC2A49DC7}"/>
              </a:ext>
              <a:ext uri="{C183D7F6-B498-43B3-948B-1728B52AA6E4}">
                <adec:decorative xmlns:adec="http://schemas.microsoft.com/office/drawing/2017/decorative" val="1"/>
              </a:ext>
            </a:extLst>
          </p:cNvPr>
          <p:cNvCxnSpPr>
            <a:cxnSpLocks/>
            <a:stCxn id="6" idx="0"/>
          </p:cNvCxnSpPr>
          <p:nvPr/>
        </p:nvCxnSpPr>
        <p:spPr>
          <a:xfrm flipH="1" flipV="1">
            <a:off x="6548017" y="4043339"/>
            <a:ext cx="949959" cy="9606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object 17"/>
          <p:cNvSpPr txBox="1"/>
          <p:nvPr/>
        </p:nvSpPr>
        <p:spPr>
          <a:xfrm>
            <a:off x="1129995" y="987889"/>
            <a:ext cx="795543" cy="368405"/>
          </a:xfrm>
          <a:prstGeom prst="rect">
            <a:avLst/>
          </a:prstGeom>
        </p:spPr>
        <p:txBody>
          <a:bodyPr vert="horz" wrap="square" lIns="0" tIns="9242" rIns="0" bIns="0" rtlCol="0">
            <a:spAutoFit/>
          </a:bodyPr>
          <a:lstStyle/>
          <a:p>
            <a:pPr marL="1540" algn="ctr" defTabSz="554492">
              <a:lnSpc>
                <a:spcPts val="1740"/>
              </a:lnSpc>
              <a:spcBef>
                <a:spcPts val="73"/>
              </a:spcBef>
            </a:pPr>
            <a:r>
              <a:rPr sz="1486" b="1" kern="0" spc="6" dirty="0">
                <a:solidFill>
                  <a:srgbClr val="FFFFFF"/>
                </a:solidFill>
                <a:latin typeface="Lato"/>
                <a:cs typeface="Lato"/>
              </a:rPr>
              <a:t>5</a:t>
            </a:r>
            <a:endParaRPr sz="1486" kern="0" dirty="0">
              <a:solidFill>
                <a:sysClr val="windowText" lastClr="000000"/>
              </a:solidFill>
              <a:latin typeface="Lato"/>
              <a:cs typeface="Lato"/>
            </a:endParaRPr>
          </a:p>
          <a:p>
            <a:pPr algn="ctr" defTabSz="554492">
              <a:lnSpc>
                <a:spcPts val="1085"/>
              </a:lnSpc>
            </a:pPr>
            <a:r>
              <a:rPr sz="940" b="1" kern="0" spc="-6" dirty="0">
                <a:solidFill>
                  <a:srgbClr val="FFFFFF"/>
                </a:solidFill>
                <a:latin typeface="Lato"/>
                <a:cs typeface="Lato"/>
              </a:rPr>
              <a:t>KONTAKTER</a:t>
            </a:r>
            <a:endParaRPr sz="940" kern="0" dirty="0">
              <a:solidFill>
                <a:sysClr val="windowText" lastClr="000000"/>
              </a:solidFill>
              <a:latin typeface="Lato"/>
              <a:cs typeface="Lato"/>
            </a:endParaRPr>
          </a:p>
        </p:txBody>
      </p:sp>
      <p:sp>
        <p:nvSpPr>
          <p:cNvPr id="7" name="object 7"/>
          <p:cNvSpPr txBox="1"/>
          <p:nvPr/>
        </p:nvSpPr>
        <p:spPr>
          <a:xfrm>
            <a:off x="5610356" y="3502464"/>
            <a:ext cx="1770142" cy="721822"/>
          </a:xfrm>
          <a:prstGeom prst="rect">
            <a:avLst/>
          </a:prstGeom>
        </p:spPr>
        <p:txBody>
          <a:bodyPr vert="horz" wrap="square" lIns="0" tIns="8086" rIns="0" bIns="0" rtlCol="0">
            <a:spAutoFit/>
          </a:bodyPr>
          <a:lstStyle/>
          <a:p>
            <a:pPr marL="211015" marR="3081" indent="-203699" defTabSz="554492">
              <a:spcBef>
                <a:spcPts val="64"/>
              </a:spcBef>
            </a:pPr>
            <a:r>
              <a:rPr sz="1546" b="1" kern="0" spc="-21" dirty="0">
                <a:solidFill>
                  <a:sysClr val="windowText" lastClr="000000"/>
                </a:solidFill>
                <a:latin typeface="Lato-Black"/>
                <a:cs typeface="Lato-Black"/>
              </a:rPr>
              <a:t>Familjens</a:t>
            </a:r>
            <a:r>
              <a:rPr sz="1546" b="1" kern="0" spc="-36" dirty="0">
                <a:solidFill>
                  <a:sysClr val="windowText" lastClr="000000"/>
                </a:solidFill>
                <a:latin typeface="Lato-Black"/>
                <a:cs typeface="Lato-Black"/>
              </a:rPr>
              <a:t> </a:t>
            </a:r>
            <a:r>
              <a:rPr sz="1546" b="1" kern="0" spc="-24" dirty="0">
                <a:solidFill>
                  <a:sysClr val="windowText" lastClr="000000"/>
                </a:solidFill>
                <a:latin typeface="Lato-Black"/>
                <a:cs typeface="Lato-Black"/>
              </a:rPr>
              <a:t>kontakter </a:t>
            </a:r>
            <a:r>
              <a:rPr sz="1546" b="1" kern="0" spc="-6" dirty="0" err="1">
                <a:solidFill>
                  <a:sysClr val="windowText" lastClr="000000"/>
                </a:solidFill>
                <a:latin typeface="Lato-Black"/>
                <a:cs typeface="Lato-Black"/>
              </a:rPr>
              <a:t>kring</a:t>
            </a:r>
            <a:r>
              <a:rPr sz="1546" b="1" kern="0" spc="-55" dirty="0">
                <a:solidFill>
                  <a:sysClr val="windowText" lastClr="000000"/>
                </a:solidFill>
                <a:latin typeface="Lato-Black"/>
                <a:cs typeface="Lato-Black"/>
              </a:rPr>
              <a:t> </a:t>
            </a:r>
            <a:r>
              <a:rPr sz="1546" b="1" kern="0" spc="-6" dirty="0" err="1">
                <a:solidFill>
                  <a:sysClr val="windowText" lastClr="000000"/>
                </a:solidFill>
                <a:latin typeface="Lato-Black"/>
                <a:cs typeface="Lato-Black"/>
              </a:rPr>
              <a:t>lillasyster</a:t>
            </a:r>
            <a:r>
              <a:rPr lang="sv-SE" sz="1546" b="1" kern="0" spc="-6" dirty="0">
                <a:solidFill>
                  <a:sysClr val="windowText" lastClr="000000"/>
                </a:solidFill>
                <a:latin typeface="Lato-Black"/>
                <a:cs typeface="Lato-Black"/>
              </a:rPr>
              <a:t> (ingen diagnos)</a:t>
            </a:r>
            <a:endParaRPr sz="1546" kern="0" dirty="0">
              <a:solidFill>
                <a:sysClr val="windowText" lastClr="000000"/>
              </a:solidFill>
              <a:latin typeface="Lato-Black"/>
              <a:cs typeface="Lato-Black"/>
            </a:endParaRPr>
          </a:p>
        </p:txBody>
      </p:sp>
      <p:pic>
        <p:nvPicPr>
          <p:cNvPr id="5" name="Bildobjekt 4">
            <a:extLst>
              <a:ext uri="{FF2B5EF4-FFF2-40B4-BE49-F238E27FC236}">
                <a16:creationId xmlns:a16="http://schemas.microsoft.com/office/drawing/2014/main" id="{8658B0E4-BA60-BF58-80BA-805EDB3645A3}"/>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2450942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3" name="Rak 122">
            <a:extLst>
              <a:ext uri="{FF2B5EF4-FFF2-40B4-BE49-F238E27FC236}">
                <a16:creationId xmlns:a16="http://schemas.microsoft.com/office/drawing/2014/main" id="{122731DE-49EB-9345-EF69-6D54C8F4F948}"/>
              </a:ext>
              <a:ext uri="{C183D7F6-B498-43B3-948B-1728B52AA6E4}">
                <adec:decorative xmlns:adec="http://schemas.microsoft.com/office/drawing/2017/decorative" val="1"/>
              </a:ext>
            </a:extLst>
          </p:cNvPr>
          <p:cNvCxnSpPr>
            <a:cxnSpLocks/>
            <a:stCxn id="10" idx="1"/>
          </p:cNvCxnSpPr>
          <p:nvPr/>
        </p:nvCxnSpPr>
        <p:spPr>
          <a:xfrm flipH="1" flipV="1">
            <a:off x="2513285" y="2149800"/>
            <a:ext cx="3097071" cy="156089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Rak 33">
            <a:extLst>
              <a:ext uri="{FF2B5EF4-FFF2-40B4-BE49-F238E27FC236}">
                <a16:creationId xmlns:a16="http://schemas.microsoft.com/office/drawing/2014/main" id="{130378F0-624C-59E9-3AD5-0EF1C5D79EB5}"/>
              </a:ext>
              <a:ext uri="{C183D7F6-B498-43B3-948B-1728B52AA6E4}">
                <adec:decorative xmlns:adec="http://schemas.microsoft.com/office/drawing/2017/decorative" val="1"/>
              </a:ext>
            </a:extLst>
          </p:cNvPr>
          <p:cNvCxnSpPr>
            <a:cxnSpLocks/>
            <a:stCxn id="10" idx="1"/>
            <a:endCxn id="8" idx="3"/>
          </p:cNvCxnSpPr>
          <p:nvPr/>
        </p:nvCxnSpPr>
        <p:spPr>
          <a:xfrm flipH="1" flipV="1">
            <a:off x="2859740" y="956703"/>
            <a:ext cx="2750616" cy="27539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Rak 42">
            <a:extLst>
              <a:ext uri="{FF2B5EF4-FFF2-40B4-BE49-F238E27FC236}">
                <a16:creationId xmlns:a16="http://schemas.microsoft.com/office/drawing/2014/main" id="{055E940C-13F2-2598-3F76-AFE100233787}"/>
              </a:ext>
              <a:ext uri="{C183D7F6-B498-43B3-948B-1728B52AA6E4}">
                <adec:decorative xmlns:adec="http://schemas.microsoft.com/office/drawing/2017/decorative" val="1"/>
              </a:ext>
            </a:extLst>
          </p:cNvPr>
          <p:cNvCxnSpPr>
            <a:cxnSpLocks/>
            <a:stCxn id="10" idx="1"/>
            <a:endCxn id="12" idx="3"/>
          </p:cNvCxnSpPr>
          <p:nvPr/>
        </p:nvCxnSpPr>
        <p:spPr>
          <a:xfrm flipH="1" flipV="1">
            <a:off x="1425108" y="1538848"/>
            <a:ext cx="4185248" cy="217184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Rak 13">
            <a:extLst>
              <a:ext uri="{FF2B5EF4-FFF2-40B4-BE49-F238E27FC236}">
                <a16:creationId xmlns:a16="http://schemas.microsoft.com/office/drawing/2014/main" id="{31E50F62-BC98-E229-A2F9-1436D6A0E8CF}"/>
              </a:ext>
              <a:ext uri="{C183D7F6-B498-43B3-948B-1728B52AA6E4}">
                <adec:decorative xmlns:adec="http://schemas.microsoft.com/office/drawing/2017/decorative" val="1"/>
              </a:ext>
            </a:extLst>
          </p:cNvPr>
          <p:cNvCxnSpPr>
            <a:cxnSpLocks/>
            <a:stCxn id="10" idx="1"/>
          </p:cNvCxnSpPr>
          <p:nvPr/>
        </p:nvCxnSpPr>
        <p:spPr>
          <a:xfrm flipH="1" flipV="1">
            <a:off x="2803943" y="1534523"/>
            <a:ext cx="2806413" cy="217616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object 21">
            <a:extLst>
              <a:ext uri="{FF2B5EF4-FFF2-40B4-BE49-F238E27FC236}">
                <a16:creationId xmlns:a16="http://schemas.microsoft.com/office/drawing/2014/main" id="{C71F6770-AEE2-16AE-1F0E-EC07A6B7D2EE}"/>
              </a:ext>
            </a:extLst>
          </p:cNvPr>
          <p:cNvSpPr txBox="1"/>
          <p:nvPr/>
        </p:nvSpPr>
        <p:spPr>
          <a:xfrm>
            <a:off x="1234233" y="1971808"/>
            <a:ext cx="1282650" cy="361961"/>
          </a:xfrm>
          <a:prstGeom prst="rect">
            <a:avLst/>
          </a:prstGeom>
          <a:solidFill>
            <a:srgbClr val="85C7BB">
              <a:alpha val="79998"/>
            </a:srgbClr>
          </a:solidFill>
        </p:spPr>
        <p:txBody>
          <a:bodyPr vert="horz" wrap="square" lIns="0" tIns="0" rIns="0" bIns="0" rtlCol="0" anchor="ctr">
            <a:noAutofit/>
          </a:bodyPr>
          <a:lstStyle/>
          <a:p>
            <a:pPr marL="14440" algn="ctr" defTabSz="554492">
              <a:spcBef>
                <a:spcPts val="725"/>
              </a:spcBef>
              <a:defRPr/>
            </a:pPr>
            <a:r>
              <a:rPr sz="1183" b="1" kern="0" spc="-6" dirty="0">
                <a:solidFill>
                  <a:srgbClr val="3C3935"/>
                </a:solidFill>
                <a:latin typeface="Lato-Black"/>
                <a:cs typeface="Lato-Black"/>
                <a:sym typeface="Helvetica Neue"/>
              </a:rPr>
              <a:t>Vaccinationer</a:t>
            </a:r>
            <a:endParaRPr sz="1183" kern="0" dirty="0">
              <a:solidFill>
                <a:sysClr val="windowText" lastClr="000000"/>
              </a:solidFill>
              <a:latin typeface="Lato-Black"/>
              <a:cs typeface="Lato-Black"/>
              <a:sym typeface="Helvetica Neue"/>
            </a:endParaRPr>
          </a:p>
        </p:txBody>
      </p:sp>
      <p:cxnSp>
        <p:nvCxnSpPr>
          <p:cNvPr id="136" name="Rak 135">
            <a:extLst>
              <a:ext uri="{FF2B5EF4-FFF2-40B4-BE49-F238E27FC236}">
                <a16:creationId xmlns:a16="http://schemas.microsoft.com/office/drawing/2014/main" id="{32516BD5-8ECE-D924-0F04-8AC99BD6C156}"/>
              </a:ext>
              <a:ext uri="{C183D7F6-B498-43B3-948B-1728B52AA6E4}">
                <adec:decorative xmlns:adec="http://schemas.microsoft.com/office/drawing/2017/decorative" val="1"/>
              </a:ext>
            </a:extLst>
          </p:cNvPr>
          <p:cNvCxnSpPr>
            <a:cxnSpLocks/>
            <a:stCxn id="10" idx="0"/>
            <a:endCxn id="39" idx="2"/>
          </p:cNvCxnSpPr>
          <p:nvPr/>
        </p:nvCxnSpPr>
        <p:spPr>
          <a:xfrm flipV="1">
            <a:off x="6495427" y="1896484"/>
            <a:ext cx="118682" cy="148155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D9CB4184-B193-F33B-8D44-CF257F167ECD}"/>
              </a:ext>
              <a:ext uri="{C183D7F6-B498-43B3-948B-1728B52AA6E4}">
                <adec:decorative xmlns:adec="http://schemas.microsoft.com/office/drawing/2017/decorative" val="1"/>
              </a:ext>
            </a:extLst>
          </p:cNvPr>
          <p:cNvCxnSpPr>
            <a:cxnSpLocks/>
            <a:stCxn id="10" idx="1"/>
            <a:endCxn id="19" idx="2"/>
          </p:cNvCxnSpPr>
          <p:nvPr/>
        </p:nvCxnSpPr>
        <p:spPr>
          <a:xfrm flipH="1" flipV="1">
            <a:off x="1871960" y="3419292"/>
            <a:ext cx="3738396" cy="29139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Rak 118">
            <a:extLst>
              <a:ext uri="{FF2B5EF4-FFF2-40B4-BE49-F238E27FC236}">
                <a16:creationId xmlns:a16="http://schemas.microsoft.com/office/drawing/2014/main" id="{6F5CADF8-DD8C-A7CE-8CFE-43DF77BCAC16}"/>
              </a:ext>
              <a:ext uri="{C183D7F6-B498-43B3-948B-1728B52AA6E4}">
                <adec:decorative xmlns:adec="http://schemas.microsoft.com/office/drawing/2017/decorative" val="1"/>
              </a:ext>
            </a:extLst>
          </p:cNvPr>
          <p:cNvCxnSpPr>
            <a:cxnSpLocks/>
            <a:stCxn id="10" idx="1"/>
            <a:endCxn id="27" idx="3"/>
          </p:cNvCxnSpPr>
          <p:nvPr/>
        </p:nvCxnSpPr>
        <p:spPr>
          <a:xfrm flipH="1" flipV="1">
            <a:off x="2513285" y="2662076"/>
            <a:ext cx="3097071" cy="104861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83F5AC6F-DA16-754C-4549-B83AFEC86079}"/>
              </a:ext>
              <a:ext uri="{C183D7F6-B498-43B3-948B-1728B52AA6E4}">
                <adec:decorative xmlns:adec="http://schemas.microsoft.com/office/drawing/2017/decorative" val="1"/>
              </a:ext>
            </a:extLst>
          </p:cNvPr>
          <p:cNvCxnSpPr>
            <a:cxnSpLocks/>
            <a:stCxn id="10" idx="1"/>
            <a:endCxn id="32" idx="3"/>
          </p:cNvCxnSpPr>
          <p:nvPr/>
        </p:nvCxnSpPr>
        <p:spPr>
          <a:xfrm flipH="1" flipV="1">
            <a:off x="4248320" y="2680140"/>
            <a:ext cx="1362036" cy="103055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Rak 129">
            <a:extLst>
              <a:ext uri="{FF2B5EF4-FFF2-40B4-BE49-F238E27FC236}">
                <a16:creationId xmlns:a16="http://schemas.microsoft.com/office/drawing/2014/main" id="{0F3E0DF5-D773-D272-80FB-54A5BD3672DE}"/>
              </a:ext>
              <a:ext uri="{C183D7F6-B498-43B3-948B-1728B52AA6E4}">
                <adec:decorative xmlns:adec="http://schemas.microsoft.com/office/drawing/2017/decorative" val="1"/>
              </a:ext>
            </a:extLst>
          </p:cNvPr>
          <p:cNvCxnSpPr>
            <a:cxnSpLocks/>
            <a:stCxn id="10" idx="0"/>
            <a:endCxn id="22" idx="2"/>
          </p:cNvCxnSpPr>
          <p:nvPr/>
        </p:nvCxnSpPr>
        <p:spPr>
          <a:xfrm flipH="1" flipV="1">
            <a:off x="5175335" y="3126144"/>
            <a:ext cx="1320092" cy="2518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1687E756-9554-DF42-3B86-7D0EE582120F}"/>
              </a:ext>
              <a:ext uri="{C183D7F6-B498-43B3-948B-1728B52AA6E4}">
                <adec:decorative xmlns:adec="http://schemas.microsoft.com/office/drawing/2017/decorative" val="1"/>
              </a:ext>
            </a:extLst>
          </p:cNvPr>
          <p:cNvCxnSpPr>
            <a:cxnSpLocks/>
            <a:stCxn id="10" idx="0"/>
            <a:endCxn id="24" idx="3"/>
          </p:cNvCxnSpPr>
          <p:nvPr/>
        </p:nvCxnSpPr>
        <p:spPr>
          <a:xfrm flipH="1" flipV="1">
            <a:off x="5774069" y="2284392"/>
            <a:ext cx="721358" cy="109365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D0E6599E-2EAB-EA04-30C7-F9F700B9BF94}"/>
              </a:ext>
              <a:ext uri="{C183D7F6-B498-43B3-948B-1728B52AA6E4}">
                <adec:decorative xmlns:adec="http://schemas.microsoft.com/office/drawing/2017/decorative" val="1"/>
              </a:ext>
            </a:extLst>
          </p:cNvPr>
          <p:cNvCxnSpPr>
            <a:cxnSpLocks/>
            <a:stCxn id="10" idx="0"/>
            <a:endCxn id="31" idx="3"/>
          </p:cNvCxnSpPr>
          <p:nvPr/>
        </p:nvCxnSpPr>
        <p:spPr>
          <a:xfrm flipH="1" flipV="1">
            <a:off x="5752146" y="1557197"/>
            <a:ext cx="743281" cy="182084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3784B26D-CFDD-C3BF-2862-77263CFF35D7}"/>
              </a:ext>
              <a:ext uri="{C183D7F6-B498-43B3-948B-1728B52AA6E4}">
                <adec:decorative xmlns:adec="http://schemas.microsoft.com/office/drawing/2017/decorative" val="1"/>
              </a:ext>
            </a:extLst>
          </p:cNvPr>
          <p:cNvCxnSpPr>
            <a:cxnSpLocks/>
            <a:stCxn id="10" idx="0"/>
            <a:endCxn id="25" idx="3"/>
          </p:cNvCxnSpPr>
          <p:nvPr/>
        </p:nvCxnSpPr>
        <p:spPr>
          <a:xfrm flipH="1" flipV="1">
            <a:off x="5766387" y="619483"/>
            <a:ext cx="729040" cy="27585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709B7D55-B797-1F8E-2433-987BF31FB6A6}"/>
              </a:ext>
              <a:ext uri="{C183D7F6-B498-43B3-948B-1728B52AA6E4}">
                <adec:decorative xmlns:adec="http://schemas.microsoft.com/office/drawing/2017/decorative" val="1"/>
              </a:ext>
            </a:extLst>
          </p:cNvPr>
          <p:cNvCxnSpPr>
            <a:cxnSpLocks/>
            <a:stCxn id="10" idx="0"/>
            <a:endCxn id="26" idx="3"/>
          </p:cNvCxnSpPr>
          <p:nvPr/>
        </p:nvCxnSpPr>
        <p:spPr>
          <a:xfrm flipH="1" flipV="1">
            <a:off x="4248320" y="2059841"/>
            <a:ext cx="2247107" cy="13182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52692452-722C-6C0F-70F8-17C23912DD6B}"/>
              </a:ext>
              <a:ext uri="{C183D7F6-B498-43B3-948B-1728B52AA6E4}">
                <adec:decorative xmlns:adec="http://schemas.microsoft.com/office/drawing/2017/decorative" val="1"/>
              </a:ext>
            </a:extLst>
          </p:cNvPr>
          <p:cNvCxnSpPr>
            <a:cxnSpLocks/>
            <a:stCxn id="10" idx="0"/>
            <a:endCxn id="30" idx="3"/>
          </p:cNvCxnSpPr>
          <p:nvPr/>
        </p:nvCxnSpPr>
        <p:spPr>
          <a:xfrm flipH="1" flipV="1">
            <a:off x="4261019" y="1463788"/>
            <a:ext cx="2234408" cy="191425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B0229CA5-DC66-2841-D16C-64367EE2696E}"/>
              </a:ext>
              <a:ext uri="{C183D7F6-B498-43B3-948B-1728B52AA6E4}">
                <adec:decorative xmlns:adec="http://schemas.microsoft.com/office/drawing/2017/decorative" val="1"/>
              </a:ext>
            </a:extLst>
          </p:cNvPr>
          <p:cNvCxnSpPr>
            <a:cxnSpLocks/>
            <a:stCxn id="10" idx="0"/>
            <a:endCxn id="28" idx="3"/>
          </p:cNvCxnSpPr>
          <p:nvPr/>
        </p:nvCxnSpPr>
        <p:spPr>
          <a:xfrm flipH="1" flipV="1">
            <a:off x="4248320" y="961271"/>
            <a:ext cx="2247107" cy="24167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335BFBEF-D7D7-0236-9C36-06CFE946C10C}"/>
              </a:ext>
              <a:ext uri="{C183D7F6-B498-43B3-948B-1728B52AA6E4}">
                <adec:decorative xmlns:adec="http://schemas.microsoft.com/office/drawing/2017/decorative" val="1"/>
              </a:ext>
            </a:extLst>
          </p:cNvPr>
          <p:cNvCxnSpPr>
            <a:cxnSpLocks/>
            <a:stCxn id="10" idx="0"/>
            <a:endCxn id="55" idx="2"/>
          </p:cNvCxnSpPr>
          <p:nvPr/>
        </p:nvCxnSpPr>
        <p:spPr>
          <a:xfrm flipV="1">
            <a:off x="6495427" y="1125101"/>
            <a:ext cx="1838043" cy="22529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Rak 162">
            <a:extLst>
              <a:ext uri="{FF2B5EF4-FFF2-40B4-BE49-F238E27FC236}">
                <a16:creationId xmlns:a16="http://schemas.microsoft.com/office/drawing/2014/main" id="{E726477D-A078-0FB0-ECBB-4310ED7CB651}"/>
              </a:ext>
              <a:ext uri="{C183D7F6-B498-43B3-948B-1728B52AA6E4}">
                <adec:decorative xmlns:adec="http://schemas.microsoft.com/office/drawing/2017/decorative" val="1"/>
              </a:ext>
            </a:extLst>
          </p:cNvPr>
          <p:cNvCxnSpPr>
            <a:cxnSpLocks/>
            <a:stCxn id="10" idx="0"/>
            <a:endCxn id="49" idx="2"/>
          </p:cNvCxnSpPr>
          <p:nvPr/>
        </p:nvCxnSpPr>
        <p:spPr>
          <a:xfrm flipV="1">
            <a:off x="6495427" y="641766"/>
            <a:ext cx="1215507" cy="273627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B906A19D-F42B-3996-BF48-1FC66E5206C6}"/>
              </a:ext>
              <a:ext uri="{C183D7F6-B498-43B3-948B-1728B52AA6E4}">
                <adec:decorative xmlns:adec="http://schemas.microsoft.com/office/drawing/2017/decorative" val="1"/>
              </a:ext>
            </a:extLst>
          </p:cNvPr>
          <p:cNvCxnSpPr>
            <a:cxnSpLocks/>
            <a:stCxn id="10" idx="2"/>
            <a:endCxn id="9" idx="0"/>
          </p:cNvCxnSpPr>
          <p:nvPr/>
        </p:nvCxnSpPr>
        <p:spPr>
          <a:xfrm>
            <a:off x="6495427" y="4043339"/>
            <a:ext cx="133541" cy="2109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4B3C243D-54AD-518E-994D-57991706E44D}"/>
              </a:ext>
            </a:extLst>
          </p:cNvPr>
          <p:cNvSpPr txBox="1">
            <a:spLocks/>
          </p:cNvSpPr>
          <p:nvPr/>
        </p:nvSpPr>
        <p:spPr>
          <a:xfrm>
            <a:off x="5287204" y="5661671"/>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Skolpsykolog</a:t>
            </a:r>
            <a:endParaRPr sz="1183" kern="0" spc="-6" dirty="0">
              <a:sym typeface="Helvetica Neue"/>
            </a:endParaRPr>
          </a:p>
        </p:txBody>
      </p:sp>
      <p:cxnSp>
        <p:nvCxnSpPr>
          <p:cNvPr id="170" name="Rak 169">
            <a:extLst>
              <a:ext uri="{FF2B5EF4-FFF2-40B4-BE49-F238E27FC236}">
                <a16:creationId xmlns:a16="http://schemas.microsoft.com/office/drawing/2014/main" id="{09D6FFF0-B380-3135-3E76-2EC27B23CCDA}"/>
              </a:ext>
              <a:ext uri="{C183D7F6-B498-43B3-948B-1728B52AA6E4}">
                <adec:decorative xmlns:adec="http://schemas.microsoft.com/office/drawing/2017/decorative" val="1"/>
              </a:ext>
            </a:extLst>
          </p:cNvPr>
          <p:cNvCxnSpPr>
            <a:cxnSpLocks/>
            <a:stCxn id="10" idx="0"/>
            <a:endCxn id="46" idx="1"/>
          </p:cNvCxnSpPr>
          <p:nvPr/>
        </p:nvCxnSpPr>
        <p:spPr>
          <a:xfrm flipV="1">
            <a:off x="6495427" y="2008834"/>
            <a:ext cx="2393434" cy="136920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D0D77F9D-65FE-FF8E-8D16-E0F6F0C98EF1}"/>
              </a:ext>
              <a:ext uri="{C183D7F6-B498-43B3-948B-1728B52AA6E4}">
                <adec:decorative xmlns:adec="http://schemas.microsoft.com/office/drawing/2017/decorative" val="1"/>
              </a:ext>
            </a:extLst>
          </p:cNvPr>
          <p:cNvCxnSpPr>
            <a:cxnSpLocks/>
            <a:stCxn id="10" idx="0"/>
            <a:endCxn id="48" idx="1"/>
          </p:cNvCxnSpPr>
          <p:nvPr/>
        </p:nvCxnSpPr>
        <p:spPr>
          <a:xfrm flipV="1">
            <a:off x="6495427" y="885847"/>
            <a:ext cx="2651026" cy="24921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59D048D9-4D89-D161-E4F6-720FC4DD3396}"/>
              </a:ext>
              <a:ext uri="{C183D7F6-B498-43B3-948B-1728B52AA6E4}">
                <adec:decorative xmlns:adec="http://schemas.microsoft.com/office/drawing/2017/decorative" val="1"/>
              </a:ext>
            </a:extLst>
          </p:cNvPr>
          <p:cNvCxnSpPr>
            <a:cxnSpLocks/>
            <a:stCxn id="10" idx="0"/>
            <a:endCxn id="47" idx="1"/>
          </p:cNvCxnSpPr>
          <p:nvPr/>
        </p:nvCxnSpPr>
        <p:spPr>
          <a:xfrm flipV="1">
            <a:off x="6495427" y="1455008"/>
            <a:ext cx="4057968" cy="192303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4824F6C9-D0FA-7395-79CB-A2A8408E3116}"/>
              </a:ext>
              <a:ext uri="{C183D7F6-B498-43B3-948B-1728B52AA6E4}">
                <adec:decorative xmlns:adec="http://schemas.microsoft.com/office/drawing/2017/decorative" val="1"/>
              </a:ext>
            </a:extLst>
          </p:cNvPr>
          <p:cNvCxnSpPr>
            <a:cxnSpLocks/>
            <a:stCxn id="10" idx="0"/>
            <a:endCxn id="50" idx="1"/>
          </p:cNvCxnSpPr>
          <p:nvPr/>
        </p:nvCxnSpPr>
        <p:spPr>
          <a:xfrm flipV="1">
            <a:off x="6495427" y="2044822"/>
            <a:ext cx="4057968" cy="133322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849A46EF-2897-5C54-FA45-3BFDC9573DA0}"/>
              </a:ext>
              <a:ext uri="{C183D7F6-B498-43B3-948B-1728B52AA6E4}">
                <adec:decorative xmlns:adec="http://schemas.microsoft.com/office/drawing/2017/decorative" val="1"/>
              </a:ext>
            </a:extLst>
          </p:cNvPr>
          <p:cNvCxnSpPr>
            <a:cxnSpLocks/>
            <a:stCxn id="52" idx="1"/>
            <a:endCxn id="10" idx="0"/>
          </p:cNvCxnSpPr>
          <p:nvPr/>
        </p:nvCxnSpPr>
        <p:spPr>
          <a:xfrm flipH="1">
            <a:off x="6495427" y="2555122"/>
            <a:ext cx="4057968" cy="82292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0D11AD19-996D-5DD1-64B3-B4319049553D}"/>
              </a:ext>
              <a:ext uri="{C183D7F6-B498-43B3-948B-1728B52AA6E4}">
                <adec:decorative xmlns:adec="http://schemas.microsoft.com/office/drawing/2017/decorative" val="1"/>
              </a:ext>
            </a:extLst>
          </p:cNvPr>
          <p:cNvCxnSpPr>
            <a:cxnSpLocks/>
            <a:stCxn id="10" idx="2"/>
            <a:endCxn id="75" idx="0"/>
          </p:cNvCxnSpPr>
          <p:nvPr/>
        </p:nvCxnSpPr>
        <p:spPr>
          <a:xfrm>
            <a:off x="6495427" y="4043339"/>
            <a:ext cx="2932741" cy="98435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62498D7A-F20A-D902-345A-0F90F2A4F08A}"/>
              </a:ext>
              <a:ext uri="{C183D7F6-B498-43B3-948B-1728B52AA6E4}">
                <adec:decorative xmlns:adec="http://schemas.microsoft.com/office/drawing/2017/decorative" val="1"/>
              </a:ext>
            </a:extLst>
          </p:cNvPr>
          <p:cNvCxnSpPr>
            <a:cxnSpLocks/>
            <a:stCxn id="10" idx="2"/>
            <a:endCxn id="17" idx="0"/>
          </p:cNvCxnSpPr>
          <p:nvPr/>
        </p:nvCxnSpPr>
        <p:spPr>
          <a:xfrm>
            <a:off x="6495427" y="4043339"/>
            <a:ext cx="1312464" cy="161833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a:extLst>
              <a:ext uri="{FF2B5EF4-FFF2-40B4-BE49-F238E27FC236}">
                <a16:creationId xmlns:a16="http://schemas.microsoft.com/office/drawing/2014/main" id="{55336A68-8DF4-FE57-B475-4051BBE62C73}"/>
              </a:ext>
              <a:ext uri="{C183D7F6-B498-43B3-948B-1728B52AA6E4}">
                <adec:decorative xmlns:adec="http://schemas.microsoft.com/office/drawing/2017/decorative" val="1"/>
              </a:ext>
            </a:extLst>
          </p:cNvPr>
          <p:cNvCxnSpPr>
            <a:cxnSpLocks/>
            <a:stCxn id="10" idx="2"/>
            <a:endCxn id="33" idx="0"/>
          </p:cNvCxnSpPr>
          <p:nvPr/>
        </p:nvCxnSpPr>
        <p:spPr>
          <a:xfrm>
            <a:off x="6495427" y="4043339"/>
            <a:ext cx="2393434" cy="211819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object 2"/>
          <p:cNvSpPr/>
          <p:nvPr/>
        </p:nvSpPr>
        <p:spPr>
          <a:xfrm>
            <a:off x="880936" y="5003200"/>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FF1D2"/>
          </a:solidFill>
        </p:spPr>
        <p:txBody>
          <a:bodyPr wrap="square" lIns="0" tIns="0" rIns="0" bIns="0" rtlCol="0" anchor="ctr">
            <a:noAutofit/>
          </a:bodyPr>
          <a:lstStyle/>
          <a:p>
            <a:pPr algn="ctr" defTabSz="554492">
              <a:defRPr/>
            </a:pPr>
            <a:endParaRPr sz="1092" kern="0">
              <a:solidFill>
                <a:sysClr val="windowText" lastClr="000000"/>
              </a:solidFill>
              <a:latin typeface="Calibri"/>
              <a:sym typeface="Helvetica Neue"/>
            </a:endParaRPr>
          </a:p>
        </p:txBody>
      </p:sp>
      <p:sp>
        <p:nvSpPr>
          <p:cNvPr id="17" name="object 17"/>
          <p:cNvSpPr txBox="1">
            <a:spLocks/>
          </p:cNvSpPr>
          <p:nvPr/>
        </p:nvSpPr>
        <p:spPr>
          <a:xfrm>
            <a:off x="7085702" y="5661671"/>
            <a:ext cx="1444377"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Specialpedagog</a:t>
            </a:r>
            <a:endParaRPr sz="1183" kern="0" spc="-6" dirty="0">
              <a:sym typeface="Helvetica Neue"/>
            </a:endParaRPr>
          </a:p>
        </p:txBody>
      </p:sp>
      <p:sp>
        <p:nvSpPr>
          <p:cNvPr id="3" name="object 3"/>
          <p:cNvSpPr/>
          <p:nvPr/>
        </p:nvSpPr>
        <p:spPr>
          <a:xfrm>
            <a:off x="5938045" y="120554"/>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B6769"/>
          </a:solidFill>
        </p:spPr>
        <p:txBody>
          <a:bodyPr wrap="square" lIns="0" tIns="0" rIns="0" bIns="0" rtlCol="0" anchor="ctr">
            <a:noAutofit/>
          </a:bodyPr>
          <a:lstStyle/>
          <a:p>
            <a:pPr algn="ctr" defTabSz="554492">
              <a:defRPr/>
            </a:pPr>
            <a:endParaRPr sz="1092" kern="0">
              <a:solidFill>
                <a:sysClr val="windowText" lastClr="000000"/>
              </a:solidFill>
              <a:latin typeface="Calibri"/>
              <a:sym typeface="Helvetica Neue"/>
            </a:endParaRPr>
          </a:p>
        </p:txBody>
      </p:sp>
      <p:sp>
        <p:nvSpPr>
          <p:cNvPr id="4" name="object 4"/>
          <p:cNvSpPr/>
          <p:nvPr/>
        </p:nvSpPr>
        <p:spPr>
          <a:xfrm>
            <a:off x="9593057" y="5574305"/>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69A9F"/>
          </a:solidFill>
        </p:spPr>
        <p:txBody>
          <a:bodyPr wrap="square" lIns="0" tIns="0" rIns="0" bIns="0" rtlCol="0" anchor="ctr">
            <a:noAutofit/>
          </a:bodyPr>
          <a:lstStyle/>
          <a:p>
            <a:pPr algn="ctr" defTabSz="554492">
              <a:defRPr/>
            </a:pPr>
            <a:endParaRPr sz="1092" kern="0">
              <a:solidFill>
                <a:sysClr val="windowText" lastClr="000000"/>
              </a:solidFill>
              <a:latin typeface="Calibri"/>
              <a:sym typeface="Helvetica Neue"/>
            </a:endParaRPr>
          </a:p>
        </p:txBody>
      </p:sp>
      <p:sp>
        <p:nvSpPr>
          <p:cNvPr id="6" name="object 6"/>
          <p:cNvSpPr/>
          <p:nvPr/>
        </p:nvSpPr>
        <p:spPr>
          <a:xfrm>
            <a:off x="10477570" y="3037882"/>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ECECEC">
              <a:alpha val="79998"/>
            </a:srgbClr>
          </a:solidFill>
        </p:spPr>
        <p:txBody>
          <a:bodyPr wrap="square" lIns="0" tIns="0" rIns="0" bIns="0" rtlCol="0" anchor="ctr">
            <a:noAutofit/>
          </a:bodyPr>
          <a:lstStyle/>
          <a:p>
            <a:pPr algn="ctr" defTabSz="554492">
              <a:defRPr/>
            </a:pPr>
            <a:endParaRPr sz="1092" kern="0">
              <a:solidFill>
                <a:sysClr val="windowText" lastClr="000000"/>
              </a:solidFill>
              <a:latin typeface="Calibri"/>
              <a:sym typeface="Helvetica Neue"/>
            </a:endParaRPr>
          </a:p>
        </p:txBody>
      </p:sp>
      <p:sp>
        <p:nvSpPr>
          <p:cNvPr id="9" name="object 9"/>
          <p:cNvSpPr txBox="1">
            <a:spLocks/>
          </p:cNvSpPr>
          <p:nvPr/>
        </p:nvSpPr>
        <p:spPr>
          <a:xfrm>
            <a:off x="5987643" y="6152856"/>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Skol-läkare</a:t>
            </a:r>
            <a:endParaRPr sz="1183" kern="0" spc="-6" dirty="0">
              <a:sym typeface="Helvetica Neue"/>
            </a:endParaRPr>
          </a:p>
        </p:txBody>
      </p:sp>
      <p:sp>
        <p:nvSpPr>
          <p:cNvPr id="15" name="object 15"/>
          <p:cNvSpPr txBox="1"/>
          <p:nvPr/>
        </p:nvSpPr>
        <p:spPr>
          <a:xfrm>
            <a:off x="9894978" y="5972796"/>
            <a:ext cx="390841" cy="198309"/>
          </a:xfrm>
          <a:prstGeom prst="rect">
            <a:avLst/>
          </a:prstGeom>
        </p:spPr>
        <p:txBody>
          <a:bodyPr vert="horz" wrap="square" lIns="0" tIns="0" rIns="0" bIns="0" rtlCol="0" anchor="ctr">
            <a:noAutofit/>
          </a:bodyPr>
          <a:lstStyle/>
          <a:p>
            <a:pPr marL="7702" algn="ctr" defTabSz="554492">
              <a:spcBef>
                <a:spcPts val="76"/>
              </a:spcBef>
              <a:defRPr/>
            </a:pPr>
            <a:r>
              <a:rPr sz="1183" b="1" kern="0" spc="-12" dirty="0">
                <a:solidFill>
                  <a:srgbClr val="3C3935"/>
                </a:solidFill>
                <a:latin typeface="Lato-Black"/>
                <a:cs typeface="Lato-Black"/>
                <a:sym typeface="Helvetica Neue"/>
              </a:rPr>
              <a:t>Skola</a:t>
            </a:r>
            <a:endParaRPr sz="1183" kern="0" dirty="0">
              <a:solidFill>
                <a:sysClr val="windowText" lastClr="000000"/>
              </a:solidFill>
              <a:latin typeface="Lato-Black"/>
              <a:cs typeface="Lato-Black"/>
              <a:sym typeface="Helvetica Neue"/>
            </a:endParaRPr>
          </a:p>
        </p:txBody>
      </p:sp>
      <p:sp>
        <p:nvSpPr>
          <p:cNvPr id="16" name="object 16"/>
          <p:cNvSpPr txBox="1"/>
          <p:nvPr/>
        </p:nvSpPr>
        <p:spPr>
          <a:xfrm>
            <a:off x="10742493" y="3407761"/>
            <a:ext cx="464773" cy="198309"/>
          </a:xfrm>
          <a:prstGeom prst="rect">
            <a:avLst/>
          </a:prstGeom>
        </p:spPr>
        <p:txBody>
          <a:bodyPr vert="horz" wrap="square" lIns="0" tIns="0" rIns="0" bIns="0" rtlCol="0" anchor="ctr">
            <a:noAutofit/>
          </a:bodyPr>
          <a:lstStyle/>
          <a:p>
            <a:pPr marL="7702" algn="ctr" defTabSz="554492">
              <a:spcBef>
                <a:spcPts val="76"/>
              </a:spcBef>
              <a:defRPr/>
            </a:pPr>
            <a:r>
              <a:rPr sz="1183" b="1" kern="0" spc="-6" dirty="0">
                <a:solidFill>
                  <a:srgbClr val="3C3935"/>
                </a:solidFill>
                <a:latin typeface="Lato-Black"/>
                <a:cs typeface="Lato-Black"/>
                <a:sym typeface="Helvetica Neue"/>
              </a:rPr>
              <a:t>Övrigt</a:t>
            </a:r>
            <a:endParaRPr sz="1183" kern="0" dirty="0">
              <a:solidFill>
                <a:sysClr val="windowText" lastClr="000000"/>
              </a:solidFill>
              <a:latin typeface="Lato-Black"/>
              <a:cs typeface="Lato-Black"/>
              <a:sym typeface="Helvetica Neue"/>
            </a:endParaRPr>
          </a:p>
        </p:txBody>
      </p:sp>
      <p:sp>
        <p:nvSpPr>
          <p:cNvPr id="19" name="object 19"/>
          <p:cNvSpPr txBox="1"/>
          <p:nvPr/>
        </p:nvSpPr>
        <p:spPr>
          <a:xfrm>
            <a:off x="1230635" y="3057331"/>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Tandläkare</a:t>
            </a:r>
            <a:endParaRPr sz="1183" kern="0" spc="-6">
              <a:sym typeface="Helvetica Neue"/>
            </a:endParaRPr>
          </a:p>
        </p:txBody>
      </p:sp>
      <p:sp>
        <p:nvSpPr>
          <p:cNvPr id="22" name="object 22"/>
          <p:cNvSpPr txBox="1"/>
          <p:nvPr/>
        </p:nvSpPr>
        <p:spPr>
          <a:xfrm>
            <a:off x="4534010" y="2764183"/>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Ortoped</a:t>
            </a:r>
            <a:r>
              <a:rPr lang="sv-SE" sz="1183" kern="0" spc="-6" dirty="0">
                <a:sym typeface="Helvetica Neue"/>
              </a:rPr>
              <a:t>tekniska</a:t>
            </a:r>
            <a:endParaRPr sz="1183" kern="0" spc="-6" dirty="0">
              <a:sym typeface="Helvetica Neue"/>
            </a:endParaRPr>
          </a:p>
        </p:txBody>
      </p:sp>
      <p:sp>
        <p:nvSpPr>
          <p:cNvPr id="23" name="object 23"/>
          <p:cNvSpPr txBox="1"/>
          <p:nvPr/>
        </p:nvSpPr>
        <p:spPr>
          <a:xfrm>
            <a:off x="2947128" y="3028733"/>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Lung- mottagningen</a:t>
            </a:r>
          </a:p>
        </p:txBody>
      </p:sp>
      <p:sp>
        <p:nvSpPr>
          <p:cNvPr id="24" name="object 24"/>
          <p:cNvSpPr txBox="1"/>
          <p:nvPr/>
        </p:nvSpPr>
        <p:spPr>
          <a:xfrm>
            <a:off x="4491419" y="2023895"/>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Hörsel- verksamheten</a:t>
            </a:r>
          </a:p>
        </p:txBody>
      </p:sp>
      <p:sp>
        <p:nvSpPr>
          <p:cNvPr id="25" name="object 25"/>
          <p:cNvSpPr txBox="1"/>
          <p:nvPr/>
        </p:nvSpPr>
        <p:spPr>
          <a:xfrm>
            <a:off x="4483737" y="358986"/>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Rygg</a:t>
            </a:r>
          </a:p>
          <a:p>
            <a:pPr marL="14440" defTabSz="554492">
              <a:spcBef>
                <a:spcPts val="725"/>
              </a:spcBef>
              <a:defRPr/>
            </a:pPr>
            <a:r>
              <a:rPr sz="1183" b="0" kern="0" spc="-6" dirty="0">
                <a:sym typeface="Helvetica Neue"/>
              </a:rPr>
              <a:t>(röntgen)</a:t>
            </a:r>
          </a:p>
        </p:txBody>
      </p:sp>
      <p:sp>
        <p:nvSpPr>
          <p:cNvPr id="26" name="object 26"/>
          <p:cNvSpPr txBox="1"/>
          <p:nvPr/>
        </p:nvSpPr>
        <p:spPr>
          <a:xfrm>
            <a:off x="2965670" y="1799344"/>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Psykolog</a:t>
            </a:r>
            <a:endParaRPr sz="1183" kern="0" spc="-6" dirty="0">
              <a:sym typeface="Helvetica Neue"/>
            </a:endParaRPr>
          </a:p>
        </p:txBody>
      </p:sp>
      <p:sp>
        <p:nvSpPr>
          <p:cNvPr id="27" name="object 27"/>
          <p:cNvSpPr txBox="1"/>
          <p:nvPr/>
        </p:nvSpPr>
        <p:spPr>
          <a:xfrm>
            <a:off x="1230635" y="2481095"/>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Pedodonti</a:t>
            </a:r>
            <a:endParaRPr sz="1183" kern="0" spc="-6">
              <a:sym typeface="Helvetica Neue"/>
            </a:endParaRPr>
          </a:p>
        </p:txBody>
      </p:sp>
      <p:sp>
        <p:nvSpPr>
          <p:cNvPr id="28" name="object 28"/>
          <p:cNvSpPr txBox="1"/>
          <p:nvPr/>
        </p:nvSpPr>
        <p:spPr>
          <a:xfrm>
            <a:off x="2965670" y="78029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Optiker</a:t>
            </a:r>
            <a:endParaRPr sz="1183" kern="0" spc="-6">
              <a:sym typeface="Helvetica Neue"/>
            </a:endParaRPr>
          </a:p>
        </p:txBody>
      </p:sp>
      <p:sp>
        <p:nvSpPr>
          <p:cNvPr id="29" name="object 29"/>
          <p:cNvSpPr txBox="1"/>
          <p:nvPr/>
        </p:nvSpPr>
        <p:spPr>
          <a:xfrm>
            <a:off x="5987643" y="2090758"/>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BUM Läkare</a:t>
            </a:r>
            <a:endParaRPr sz="1183" kern="0" spc="-6">
              <a:sym typeface="Helvetica Neue"/>
            </a:endParaRPr>
          </a:p>
        </p:txBody>
      </p:sp>
      <p:sp>
        <p:nvSpPr>
          <p:cNvPr id="30" name="object 30"/>
          <p:cNvSpPr txBox="1"/>
          <p:nvPr/>
        </p:nvSpPr>
        <p:spPr>
          <a:xfrm>
            <a:off x="2978369" y="1282807"/>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BVC</a:t>
            </a:r>
          </a:p>
        </p:txBody>
      </p:sp>
      <p:sp>
        <p:nvSpPr>
          <p:cNvPr id="31" name="object 31"/>
          <p:cNvSpPr txBox="1"/>
          <p:nvPr/>
        </p:nvSpPr>
        <p:spPr>
          <a:xfrm>
            <a:off x="4469496" y="1331741"/>
            <a:ext cx="1282650" cy="45091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Ögon- mottagningen</a:t>
            </a:r>
          </a:p>
        </p:txBody>
      </p:sp>
      <p:sp>
        <p:nvSpPr>
          <p:cNvPr id="32" name="object 32"/>
          <p:cNvSpPr txBox="1"/>
          <p:nvPr/>
        </p:nvSpPr>
        <p:spPr>
          <a:xfrm>
            <a:off x="2965670" y="249915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Öron, näsa,hals</a:t>
            </a:r>
            <a:endParaRPr sz="1183" kern="0" spc="-6">
              <a:sym typeface="Helvetica Neue"/>
            </a:endParaRPr>
          </a:p>
        </p:txBody>
      </p:sp>
      <p:sp>
        <p:nvSpPr>
          <p:cNvPr id="33" name="object 33"/>
          <p:cNvSpPr txBox="1">
            <a:spLocks/>
          </p:cNvSpPr>
          <p:nvPr/>
        </p:nvSpPr>
        <p:spPr>
          <a:xfrm>
            <a:off x="8247536" y="6161529"/>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Resurs</a:t>
            </a:r>
          </a:p>
        </p:txBody>
      </p:sp>
      <p:sp>
        <p:nvSpPr>
          <p:cNvPr id="36" name="object 36"/>
          <p:cNvSpPr txBox="1"/>
          <p:nvPr/>
        </p:nvSpPr>
        <p:spPr>
          <a:xfrm>
            <a:off x="2698966" y="4394796"/>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3"/>
              </a:spcBef>
              <a:defRPr/>
            </a:pPr>
            <a:r>
              <a:rPr sz="1183" kern="0" spc="-6" dirty="0">
                <a:sym typeface="Helvetica Neue"/>
              </a:rPr>
              <a:t>Avlösare</a:t>
            </a:r>
          </a:p>
        </p:txBody>
      </p:sp>
      <p:sp>
        <p:nvSpPr>
          <p:cNvPr id="37" name="object 37"/>
          <p:cNvSpPr txBox="1"/>
          <p:nvPr/>
        </p:nvSpPr>
        <p:spPr>
          <a:xfrm>
            <a:off x="2457167" y="5737326"/>
            <a:ext cx="1282650" cy="520993"/>
          </a:xfrm>
          <a:prstGeom prst="rect">
            <a:avLst/>
          </a:prstGeom>
          <a:solidFill>
            <a:srgbClr val="FFF5E6">
              <a:alpha val="79998"/>
            </a:srgbClr>
          </a:solidFill>
        </p:spPr>
        <p:txBody>
          <a:bodyPr vert="horz" wrap="square" lIns="0" tIns="0" rIns="0" bIns="0" rtlCol="0" anchor="ctr">
            <a:noAutofit/>
          </a:bodyPr>
          <a:lstStyle/>
          <a:p>
            <a:pPr marL="14440" marR="127071" algn="ctr" defTabSz="554492">
              <a:lnSpc>
                <a:spcPct val="101499"/>
              </a:lnSpc>
              <a:spcBef>
                <a:spcPts val="413"/>
              </a:spcBef>
              <a:defRPr/>
            </a:pPr>
            <a:r>
              <a:rPr sz="1183" b="1" kern="0" spc="-6" dirty="0">
                <a:solidFill>
                  <a:srgbClr val="3C3935"/>
                </a:solidFill>
                <a:latin typeface="Lato-Black"/>
                <a:cs typeface="Lato-Black"/>
                <a:sym typeface="Helvetica Neue"/>
              </a:rPr>
              <a:t>Kontakt- familjsenheten</a:t>
            </a:r>
            <a:endParaRPr sz="1183" kern="0" dirty="0">
              <a:solidFill>
                <a:sysClr val="windowText" lastClr="000000"/>
              </a:solidFill>
              <a:latin typeface="Lato-Black"/>
              <a:cs typeface="Lato-Black"/>
              <a:sym typeface="Helvetica Neue"/>
            </a:endParaRPr>
          </a:p>
        </p:txBody>
      </p:sp>
      <p:sp>
        <p:nvSpPr>
          <p:cNvPr id="38" name="object 38"/>
          <p:cNvSpPr txBox="1"/>
          <p:nvPr/>
        </p:nvSpPr>
        <p:spPr>
          <a:xfrm>
            <a:off x="961243" y="4063423"/>
            <a:ext cx="1282650" cy="520993"/>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3"/>
              </a:spcBef>
              <a:defRPr/>
            </a:pPr>
            <a:r>
              <a:rPr sz="1183" kern="0" spc="-6" dirty="0">
                <a:sym typeface="Helvetica Neue"/>
              </a:rPr>
              <a:t>LSS-</a:t>
            </a:r>
          </a:p>
          <a:p>
            <a:pPr marL="14440" marR="127071" defTabSz="554492">
              <a:spcBef>
                <a:spcPts val="413"/>
              </a:spcBef>
              <a:defRPr/>
            </a:pPr>
            <a:r>
              <a:rPr sz="1183" kern="0" spc="-6" dirty="0">
                <a:sym typeface="Helvetica Neue"/>
              </a:rPr>
              <a:t>handläggare</a:t>
            </a:r>
          </a:p>
        </p:txBody>
      </p:sp>
      <p:sp>
        <p:nvSpPr>
          <p:cNvPr id="39" name="object 39"/>
          <p:cNvSpPr txBox="1"/>
          <p:nvPr/>
        </p:nvSpPr>
        <p:spPr>
          <a:xfrm>
            <a:off x="5972784" y="1534523"/>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BUP</a:t>
            </a:r>
            <a:endParaRPr sz="1183" kern="0" spc="-6">
              <a:sym typeface="Helvetica Neue"/>
            </a:endParaRPr>
          </a:p>
        </p:txBody>
      </p:sp>
      <p:sp>
        <p:nvSpPr>
          <p:cNvPr id="18" name="object 18"/>
          <p:cNvSpPr txBox="1">
            <a:spLocks/>
          </p:cNvSpPr>
          <p:nvPr/>
        </p:nvSpPr>
        <p:spPr>
          <a:xfrm>
            <a:off x="7403835" y="4545702"/>
            <a:ext cx="1282650" cy="361961"/>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Fritids</a:t>
            </a:r>
          </a:p>
        </p:txBody>
      </p:sp>
      <p:sp>
        <p:nvSpPr>
          <p:cNvPr id="196" name="object 35">
            <a:extLst>
              <a:ext uri="{FF2B5EF4-FFF2-40B4-BE49-F238E27FC236}">
                <a16:creationId xmlns:a16="http://schemas.microsoft.com/office/drawing/2014/main" id="{430B753F-9999-8AD9-E4F9-AAC52B85AA14}"/>
              </a:ext>
            </a:extLst>
          </p:cNvPr>
          <p:cNvSpPr txBox="1">
            <a:spLocks/>
          </p:cNvSpPr>
          <p:nvPr/>
        </p:nvSpPr>
        <p:spPr>
          <a:xfrm>
            <a:off x="4350608" y="6216007"/>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Skolförvaltningen</a:t>
            </a:r>
            <a:endParaRPr sz="1183" kern="0" spc="-6" dirty="0">
              <a:sym typeface="Helvetica Neue"/>
            </a:endParaRPr>
          </a:p>
        </p:txBody>
      </p:sp>
      <p:sp>
        <p:nvSpPr>
          <p:cNvPr id="75" name="object 35">
            <a:extLst>
              <a:ext uri="{FF2B5EF4-FFF2-40B4-BE49-F238E27FC236}">
                <a16:creationId xmlns:a16="http://schemas.microsoft.com/office/drawing/2014/main" id="{F95BDF61-DF9B-D8C2-E201-767AB61F751B}"/>
              </a:ext>
            </a:extLst>
          </p:cNvPr>
          <p:cNvSpPr txBox="1">
            <a:spLocks/>
          </p:cNvSpPr>
          <p:nvPr/>
        </p:nvSpPr>
        <p:spPr>
          <a:xfrm>
            <a:off x="8786843" y="5027696"/>
            <a:ext cx="1282650" cy="327457"/>
          </a:xfrm>
          <a:prstGeom prst="rect">
            <a:avLst/>
          </a:prstGeom>
          <a:solidFill>
            <a:srgbClr val="F69A9F">
              <a:alpha val="79998"/>
            </a:srgbClr>
          </a:solidFill>
        </p:spPr>
        <p:txBody>
          <a:bodyPr vert="horz" wrap="square" lIns="0" tIns="0" rIns="0" bIns="0" rtlCol="0" anchor="ctr">
            <a:noAutofit/>
          </a:bodyPr>
          <a:lstStyle/>
          <a:p>
            <a:pPr marL="14440" algn="ctr" defTabSz="554492">
              <a:spcBef>
                <a:spcPts val="725"/>
              </a:spcBef>
              <a:defRPr/>
            </a:pPr>
            <a:r>
              <a:rPr lang="sv-SE" sz="1183" b="1" kern="0" spc="-6" dirty="0">
                <a:solidFill>
                  <a:srgbClr val="3C3935"/>
                </a:solidFill>
                <a:latin typeface="Lato-Black"/>
                <a:cs typeface="Lato-Black"/>
                <a:sym typeface="Helvetica Neue"/>
              </a:rPr>
              <a:t>Kurator</a:t>
            </a:r>
            <a:endParaRPr sz="1183" kern="0" dirty="0">
              <a:solidFill>
                <a:sysClr val="windowText" lastClr="000000"/>
              </a:solidFill>
              <a:latin typeface="Lato-Black"/>
              <a:cs typeface="Lato-Black"/>
              <a:sym typeface="Helvetica Neue"/>
            </a:endParaRPr>
          </a:p>
        </p:txBody>
      </p:sp>
      <p:sp>
        <p:nvSpPr>
          <p:cNvPr id="35" name="object 35"/>
          <p:cNvSpPr txBox="1">
            <a:spLocks/>
          </p:cNvSpPr>
          <p:nvPr/>
        </p:nvSpPr>
        <p:spPr>
          <a:xfrm>
            <a:off x="9213632" y="4349565"/>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Rektor</a:t>
            </a:r>
            <a:endParaRPr sz="1183" kern="0" spc="-6">
              <a:sym typeface="Helvetica Neue"/>
            </a:endParaRPr>
          </a:p>
        </p:txBody>
      </p:sp>
      <p:sp>
        <p:nvSpPr>
          <p:cNvPr id="76" name="object 35">
            <a:extLst>
              <a:ext uri="{FF2B5EF4-FFF2-40B4-BE49-F238E27FC236}">
                <a16:creationId xmlns:a16="http://schemas.microsoft.com/office/drawing/2014/main" id="{BA13A241-24F6-9A8E-7AD7-101B7EA6D6A6}"/>
              </a:ext>
            </a:extLst>
          </p:cNvPr>
          <p:cNvSpPr txBox="1">
            <a:spLocks/>
          </p:cNvSpPr>
          <p:nvPr/>
        </p:nvSpPr>
        <p:spPr>
          <a:xfrm>
            <a:off x="10496282" y="5158023"/>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Skol-SSK</a:t>
            </a:r>
            <a:endParaRPr sz="1183" kern="0" spc="-6" dirty="0">
              <a:sym typeface="Helvetica Neue"/>
            </a:endParaRPr>
          </a:p>
        </p:txBody>
      </p:sp>
      <p:sp>
        <p:nvSpPr>
          <p:cNvPr id="77" name="object 35">
            <a:extLst>
              <a:ext uri="{FF2B5EF4-FFF2-40B4-BE49-F238E27FC236}">
                <a16:creationId xmlns:a16="http://schemas.microsoft.com/office/drawing/2014/main" id="{F0159348-7512-EB80-3B2B-AF68BD10991F}"/>
              </a:ext>
            </a:extLst>
          </p:cNvPr>
          <p:cNvSpPr txBox="1">
            <a:spLocks/>
          </p:cNvSpPr>
          <p:nvPr/>
        </p:nvSpPr>
        <p:spPr>
          <a:xfrm>
            <a:off x="10603060" y="4626667"/>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EHT-ansvarig</a:t>
            </a:r>
            <a:endParaRPr sz="1183" kern="0" spc="-6" dirty="0">
              <a:sym typeface="Helvetica Neue"/>
            </a:endParaRPr>
          </a:p>
        </p:txBody>
      </p:sp>
      <p:sp>
        <p:nvSpPr>
          <p:cNvPr id="40" name="object 40"/>
          <p:cNvSpPr txBox="1"/>
          <p:nvPr/>
        </p:nvSpPr>
        <p:spPr>
          <a:xfrm>
            <a:off x="2516884" y="5098777"/>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3"/>
              </a:spcBef>
              <a:defRPr/>
            </a:pPr>
            <a:r>
              <a:rPr sz="1183" kern="0" spc="-6" dirty="0">
                <a:sym typeface="Helvetica Neue"/>
              </a:rPr>
              <a:t>Avlösarservice</a:t>
            </a:r>
            <a:endParaRPr sz="1183" kern="0" spc="-6">
              <a:sym typeface="Helvetica Neue"/>
            </a:endParaRPr>
          </a:p>
        </p:txBody>
      </p:sp>
      <p:sp>
        <p:nvSpPr>
          <p:cNvPr id="44" name="object 44"/>
          <p:cNvSpPr txBox="1"/>
          <p:nvPr/>
        </p:nvSpPr>
        <p:spPr>
          <a:xfrm>
            <a:off x="970850" y="5401687"/>
            <a:ext cx="814797" cy="198309"/>
          </a:xfrm>
          <a:prstGeom prst="rect">
            <a:avLst/>
          </a:prstGeom>
        </p:spPr>
        <p:txBody>
          <a:bodyPr vert="horz" wrap="square" lIns="0" tIns="0" rIns="0" bIns="0" rtlCol="0" anchor="ctr">
            <a:noAutofit/>
          </a:bodyPr>
          <a:lstStyle/>
          <a:p>
            <a:pPr marL="7702" algn="ctr" defTabSz="554492">
              <a:spcBef>
                <a:spcPts val="76"/>
              </a:spcBef>
              <a:defRPr/>
            </a:pPr>
            <a:r>
              <a:rPr sz="1183" b="1" kern="0" spc="-6" dirty="0">
                <a:solidFill>
                  <a:srgbClr val="3C3935"/>
                </a:solidFill>
                <a:latin typeface="Lato-Black"/>
                <a:cs typeface="Lato-Black"/>
                <a:sym typeface="Helvetica Neue"/>
              </a:rPr>
              <a:t>Socialtjänst</a:t>
            </a:r>
            <a:endParaRPr sz="1183" kern="0" dirty="0">
              <a:solidFill>
                <a:sysClr val="windowText" lastClr="000000"/>
              </a:solidFill>
              <a:latin typeface="Lato-Black"/>
              <a:cs typeface="Lato-Black"/>
              <a:sym typeface="Helvetica Neue"/>
            </a:endParaRPr>
          </a:p>
        </p:txBody>
      </p:sp>
      <p:sp>
        <p:nvSpPr>
          <p:cNvPr id="45" name="object 45"/>
          <p:cNvSpPr txBox="1"/>
          <p:nvPr/>
        </p:nvSpPr>
        <p:spPr>
          <a:xfrm>
            <a:off x="8907192" y="125121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Läkare</a:t>
            </a:r>
            <a:r>
              <a:rPr lang="sv-SE" sz="1183" kern="0" spc="-6" dirty="0">
                <a:sym typeface="Helvetica Neue"/>
              </a:rPr>
              <a:t> (</a:t>
            </a:r>
            <a:r>
              <a:rPr lang="sv-SE" sz="1183" kern="0" spc="-6" dirty="0" err="1">
                <a:sym typeface="Helvetica Neue"/>
              </a:rPr>
              <a:t>hab</a:t>
            </a:r>
            <a:r>
              <a:rPr lang="sv-SE" sz="1183" kern="0" spc="-6" dirty="0">
                <a:sym typeface="Helvetica Neue"/>
              </a:rPr>
              <a:t>)</a:t>
            </a:r>
            <a:endParaRPr sz="1183" kern="0" spc="-6" dirty="0">
              <a:sym typeface="Helvetica Neue"/>
            </a:endParaRPr>
          </a:p>
        </p:txBody>
      </p:sp>
      <p:sp>
        <p:nvSpPr>
          <p:cNvPr id="46" name="object 46"/>
          <p:cNvSpPr txBox="1"/>
          <p:nvPr/>
        </p:nvSpPr>
        <p:spPr>
          <a:xfrm>
            <a:off x="8888861" y="1748337"/>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S</a:t>
            </a:r>
            <a:r>
              <a:rPr lang="sv-SE" sz="1183" kern="0" spc="-6" dirty="0" err="1">
                <a:sym typeface="Helvetica Neue"/>
              </a:rPr>
              <a:t>pecial</a:t>
            </a:r>
            <a:r>
              <a:rPr sz="1183" kern="0" spc="-6" dirty="0" err="1">
                <a:sym typeface="Helvetica Neue"/>
              </a:rPr>
              <a:t>pedagog</a:t>
            </a:r>
            <a:r>
              <a:rPr lang="sv-SE" sz="1183" kern="0" spc="-6" dirty="0">
                <a:sym typeface="Helvetica Neue"/>
              </a:rPr>
              <a:t> (</a:t>
            </a:r>
            <a:r>
              <a:rPr lang="sv-SE" sz="1183" kern="0" spc="-6" dirty="0" err="1">
                <a:sym typeface="Helvetica Neue"/>
              </a:rPr>
              <a:t>hab</a:t>
            </a:r>
            <a:r>
              <a:rPr lang="sv-SE" sz="1183" kern="0" spc="-6" dirty="0">
                <a:sym typeface="Helvetica Neue"/>
              </a:rPr>
              <a:t>)</a:t>
            </a:r>
            <a:endParaRPr sz="1183" kern="0" spc="-6" dirty="0">
              <a:sym typeface="Helvetica Neue"/>
            </a:endParaRPr>
          </a:p>
        </p:txBody>
      </p:sp>
      <p:sp>
        <p:nvSpPr>
          <p:cNvPr id="47" name="object 47"/>
          <p:cNvSpPr txBox="1"/>
          <p:nvPr/>
        </p:nvSpPr>
        <p:spPr>
          <a:xfrm>
            <a:off x="10553395" y="1194511"/>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Arbetsterapeut</a:t>
            </a:r>
            <a:endParaRPr sz="1183" kern="0" spc="-6" dirty="0">
              <a:sym typeface="Helvetica Neue"/>
            </a:endParaRPr>
          </a:p>
        </p:txBody>
      </p:sp>
      <p:sp>
        <p:nvSpPr>
          <p:cNvPr id="48" name="object 48"/>
          <p:cNvSpPr txBox="1"/>
          <p:nvPr/>
        </p:nvSpPr>
        <p:spPr>
          <a:xfrm>
            <a:off x="9146453" y="704866"/>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Logoped</a:t>
            </a:r>
            <a:endParaRPr sz="1183" kern="0" spc="-6">
              <a:sym typeface="Helvetica Neue"/>
            </a:endParaRPr>
          </a:p>
        </p:txBody>
      </p:sp>
      <p:sp>
        <p:nvSpPr>
          <p:cNvPr id="49" name="object 49"/>
          <p:cNvSpPr txBox="1"/>
          <p:nvPr/>
        </p:nvSpPr>
        <p:spPr>
          <a:xfrm>
            <a:off x="7069609" y="279805"/>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Regionhab</a:t>
            </a:r>
          </a:p>
        </p:txBody>
      </p:sp>
      <p:sp>
        <p:nvSpPr>
          <p:cNvPr id="50" name="object 50"/>
          <p:cNvSpPr txBox="1"/>
          <p:nvPr/>
        </p:nvSpPr>
        <p:spPr>
          <a:xfrm>
            <a:off x="10553395" y="1863841"/>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Sjukgymnast</a:t>
            </a:r>
            <a:endParaRPr sz="1183" kern="0" spc="-6">
              <a:sym typeface="Helvetica Neue"/>
            </a:endParaRPr>
          </a:p>
        </p:txBody>
      </p:sp>
      <p:sp>
        <p:nvSpPr>
          <p:cNvPr id="51" name="object 51"/>
          <p:cNvSpPr txBox="1"/>
          <p:nvPr/>
        </p:nvSpPr>
        <p:spPr>
          <a:xfrm>
            <a:off x="8355920" y="2435922"/>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Psykolog</a:t>
            </a:r>
            <a:r>
              <a:rPr lang="sv-SE" sz="1183" kern="0" spc="-6" dirty="0">
                <a:sym typeface="Helvetica Neue"/>
              </a:rPr>
              <a:t> (</a:t>
            </a:r>
            <a:r>
              <a:rPr lang="sv-SE" sz="1183" kern="0" spc="-6" dirty="0" err="1">
                <a:sym typeface="Helvetica Neue"/>
              </a:rPr>
              <a:t>hab</a:t>
            </a:r>
            <a:r>
              <a:rPr lang="sv-SE" sz="1183" kern="0" spc="-6" dirty="0">
                <a:sym typeface="Helvetica Neue"/>
              </a:rPr>
              <a:t>)</a:t>
            </a:r>
            <a:endParaRPr sz="1183" kern="0" spc="-6" dirty="0">
              <a:sym typeface="Helvetica Neue"/>
            </a:endParaRPr>
          </a:p>
        </p:txBody>
      </p:sp>
      <p:sp>
        <p:nvSpPr>
          <p:cNvPr id="52" name="object 52"/>
          <p:cNvSpPr txBox="1"/>
          <p:nvPr/>
        </p:nvSpPr>
        <p:spPr>
          <a:xfrm>
            <a:off x="10553395" y="2374141"/>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err="1">
                <a:sym typeface="Helvetica Neue"/>
              </a:rPr>
              <a:t>Kurator</a:t>
            </a:r>
            <a:r>
              <a:rPr lang="sv-SE" sz="1183" kern="0" spc="-6" dirty="0">
                <a:sym typeface="Helvetica Neue"/>
              </a:rPr>
              <a:t> (</a:t>
            </a:r>
            <a:r>
              <a:rPr lang="sv-SE" sz="1183" kern="0" spc="-6" dirty="0" err="1">
                <a:sym typeface="Helvetica Neue"/>
              </a:rPr>
              <a:t>hab</a:t>
            </a:r>
            <a:r>
              <a:rPr lang="sv-SE" sz="1183" kern="0" spc="-6" dirty="0">
                <a:sym typeface="Helvetica Neue"/>
              </a:rPr>
              <a:t>)</a:t>
            </a:r>
            <a:endParaRPr sz="1183" kern="0" spc="-6" dirty="0">
              <a:sym typeface="Helvetica Neue"/>
            </a:endParaRPr>
          </a:p>
        </p:txBody>
      </p:sp>
      <p:sp>
        <p:nvSpPr>
          <p:cNvPr id="53" name="object 53"/>
          <p:cNvSpPr txBox="1"/>
          <p:nvPr/>
        </p:nvSpPr>
        <p:spPr>
          <a:xfrm>
            <a:off x="8586457" y="3035145"/>
            <a:ext cx="1282650" cy="435508"/>
          </a:xfrm>
          <a:prstGeom prst="rect">
            <a:avLst/>
          </a:prstGeom>
          <a:solidFill>
            <a:srgbClr val="ECECEC">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defRPr/>
            </a:pPr>
            <a:r>
              <a:rPr sz="1183" b="1" kern="0" spc="-6" dirty="0">
                <a:solidFill>
                  <a:srgbClr val="3C3935"/>
                </a:solidFill>
                <a:latin typeface="Lato-Black"/>
                <a:cs typeface="Lato-Black"/>
                <a:sym typeface="Helvetica Neue"/>
              </a:rPr>
              <a:t>Apoteks- beställningar</a:t>
            </a:r>
            <a:endParaRPr sz="1183" kern="0" dirty="0">
              <a:solidFill>
                <a:sysClr val="windowText" lastClr="000000"/>
              </a:solidFill>
              <a:latin typeface="Lato-Black"/>
              <a:cs typeface="Lato-Black"/>
              <a:sym typeface="Helvetica Neue"/>
            </a:endParaRPr>
          </a:p>
        </p:txBody>
      </p:sp>
      <p:sp>
        <p:nvSpPr>
          <p:cNvPr id="54" name="object 54"/>
          <p:cNvSpPr txBox="1"/>
          <p:nvPr/>
        </p:nvSpPr>
        <p:spPr>
          <a:xfrm>
            <a:off x="8456845" y="3615018"/>
            <a:ext cx="1444377" cy="361961"/>
          </a:xfrm>
          <a:prstGeom prst="rect">
            <a:avLst/>
          </a:prstGeom>
          <a:solidFill>
            <a:srgbClr val="ECECEC">
              <a:alpha val="79998"/>
            </a:srgbClr>
          </a:solidFill>
        </p:spPr>
        <p:txBody>
          <a:bodyPr vert="horz" wrap="square" lIns="0" tIns="0" rIns="0" bIns="0" rtlCol="0" anchor="ctr">
            <a:noAutofit/>
          </a:bodyPr>
          <a:lstStyle/>
          <a:p>
            <a:pPr marL="88950" algn="ctr" defTabSz="554492">
              <a:spcBef>
                <a:spcPts val="507"/>
              </a:spcBef>
              <a:defRPr/>
            </a:pPr>
            <a:r>
              <a:rPr sz="1183" b="1" kern="0" spc="-6" dirty="0">
                <a:solidFill>
                  <a:srgbClr val="3C3935"/>
                </a:solidFill>
                <a:latin typeface="Lato-Black"/>
                <a:cs typeface="Lato-Black"/>
                <a:sym typeface="Helvetica Neue"/>
              </a:rPr>
              <a:t>Försäkringskassan</a:t>
            </a:r>
            <a:endParaRPr sz="1183" kern="0">
              <a:solidFill>
                <a:sysClr val="windowText" lastClr="000000"/>
              </a:solidFill>
              <a:latin typeface="Lato-Black"/>
              <a:cs typeface="Lato-Black"/>
              <a:sym typeface="Helvetica Neue"/>
            </a:endParaRPr>
          </a:p>
        </p:txBody>
      </p:sp>
      <p:sp>
        <p:nvSpPr>
          <p:cNvPr id="55" name="object 55"/>
          <p:cNvSpPr txBox="1"/>
          <p:nvPr/>
        </p:nvSpPr>
        <p:spPr>
          <a:xfrm>
            <a:off x="7692145" y="76314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Sömnutredning</a:t>
            </a:r>
          </a:p>
        </p:txBody>
      </p:sp>
      <p:sp>
        <p:nvSpPr>
          <p:cNvPr id="56" name="object 56"/>
          <p:cNvSpPr txBox="1"/>
          <p:nvPr/>
        </p:nvSpPr>
        <p:spPr>
          <a:xfrm>
            <a:off x="7450751" y="125182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sz="1183" kern="0" spc="-6" dirty="0">
                <a:sym typeface="Helvetica Neue"/>
              </a:rPr>
              <a:t>Sjuksköterska</a:t>
            </a:r>
          </a:p>
        </p:txBody>
      </p:sp>
      <p:sp>
        <p:nvSpPr>
          <p:cNvPr id="57" name="object 57"/>
          <p:cNvSpPr/>
          <p:nvPr/>
        </p:nvSpPr>
        <p:spPr>
          <a:xfrm>
            <a:off x="37529" y="151439"/>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nchor="ctr">
            <a:noAutofit/>
          </a:bodyPr>
          <a:lstStyle/>
          <a:p>
            <a:pPr algn="ctr" defTabSz="554492">
              <a:defRPr/>
            </a:pPr>
            <a:endParaRPr sz="1092" kern="0">
              <a:solidFill>
                <a:sysClr val="windowText" lastClr="000000"/>
              </a:solidFill>
              <a:latin typeface="Calibri"/>
              <a:sym typeface="Helvetica Neue"/>
            </a:endParaRPr>
          </a:p>
        </p:txBody>
      </p:sp>
      <p:cxnSp>
        <p:nvCxnSpPr>
          <p:cNvPr id="59" name="Rak 58">
            <a:extLst>
              <a:ext uri="{FF2B5EF4-FFF2-40B4-BE49-F238E27FC236}">
                <a16:creationId xmlns:a16="http://schemas.microsoft.com/office/drawing/2014/main" id="{1F8891D0-1215-AE69-94CD-9756060074B0}"/>
              </a:ext>
              <a:ext uri="{C183D7F6-B498-43B3-948B-1728B52AA6E4}">
                <adec:decorative xmlns:adec="http://schemas.microsoft.com/office/drawing/2017/decorative" val="1"/>
              </a:ext>
            </a:extLst>
          </p:cNvPr>
          <p:cNvCxnSpPr>
            <a:cxnSpLocks/>
            <a:stCxn id="10" idx="2"/>
            <a:endCxn id="36" idx="3"/>
          </p:cNvCxnSpPr>
          <p:nvPr/>
        </p:nvCxnSpPr>
        <p:spPr>
          <a:xfrm flipH="1">
            <a:off x="3981616" y="4043339"/>
            <a:ext cx="2513811" cy="5324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209BE87A-FBF7-AF3C-695D-9751D3E63EF8}"/>
              </a:ext>
              <a:ext uri="{C183D7F6-B498-43B3-948B-1728B52AA6E4}">
                <adec:decorative xmlns:adec="http://schemas.microsoft.com/office/drawing/2017/decorative" val="1"/>
              </a:ext>
            </a:extLst>
          </p:cNvPr>
          <p:cNvCxnSpPr>
            <a:cxnSpLocks/>
            <a:stCxn id="10" idx="2"/>
            <a:endCxn id="38" idx="3"/>
          </p:cNvCxnSpPr>
          <p:nvPr/>
        </p:nvCxnSpPr>
        <p:spPr>
          <a:xfrm flipH="1">
            <a:off x="2243893" y="4043339"/>
            <a:ext cx="4251534" cy="28058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03EEDDAF-5B03-3D3F-0269-493B685C9EC9}"/>
              </a:ext>
              <a:ext uri="{C183D7F6-B498-43B3-948B-1728B52AA6E4}">
                <adec:decorative xmlns:adec="http://schemas.microsoft.com/office/drawing/2017/decorative" val="1"/>
              </a:ext>
            </a:extLst>
          </p:cNvPr>
          <p:cNvCxnSpPr>
            <a:cxnSpLocks/>
            <a:stCxn id="10" idx="2"/>
            <a:endCxn id="40" idx="3"/>
          </p:cNvCxnSpPr>
          <p:nvPr/>
        </p:nvCxnSpPr>
        <p:spPr>
          <a:xfrm flipH="1">
            <a:off x="3799534" y="4043339"/>
            <a:ext cx="2695893" cy="123641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473B6EF5-CA35-531E-0022-62E11B8BC206}"/>
              </a:ext>
              <a:ext uri="{C183D7F6-B498-43B3-948B-1728B52AA6E4}">
                <adec:decorative xmlns:adec="http://schemas.microsoft.com/office/drawing/2017/decorative" val="1"/>
              </a:ext>
            </a:extLst>
          </p:cNvPr>
          <p:cNvCxnSpPr>
            <a:cxnSpLocks/>
            <a:stCxn id="10" idx="2"/>
            <a:endCxn id="37" idx="3"/>
          </p:cNvCxnSpPr>
          <p:nvPr/>
        </p:nvCxnSpPr>
        <p:spPr>
          <a:xfrm flipH="1">
            <a:off x="3739817" y="4043339"/>
            <a:ext cx="2755610" cy="19544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4" name="object 18">
            <a:extLst>
              <a:ext uri="{FF2B5EF4-FFF2-40B4-BE49-F238E27FC236}">
                <a16:creationId xmlns:a16="http://schemas.microsoft.com/office/drawing/2014/main" id="{B763C190-2F62-D324-EFA5-7BE88008BCF7}"/>
              </a:ext>
            </a:extLst>
          </p:cNvPr>
          <p:cNvSpPr txBox="1">
            <a:spLocks/>
          </p:cNvSpPr>
          <p:nvPr/>
        </p:nvSpPr>
        <p:spPr>
          <a:xfrm>
            <a:off x="6253628" y="5082316"/>
            <a:ext cx="1282650" cy="327457"/>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Pedagog</a:t>
            </a:r>
            <a:endParaRPr sz="1183" kern="0" spc="-6" dirty="0">
              <a:sym typeface="Helvetica Neue"/>
            </a:endParaRPr>
          </a:p>
        </p:txBody>
      </p:sp>
      <p:cxnSp>
        <p:nvCxnSpPr>
          <p:cNvPr id="78" name="Rak 77">
            <a:extLst>
              <a:ext uri="{FF2B5EF4-FFF2-40B4-BE49-F238E27FC236}">
                <a16:creationId xmlns:a16="http://schemas.microsoft.com/office/drawing/2014/main" id="{DC5ECC71-01A0-DCBD-F037-0E5F345078BC}"/>
              </a:ext>
              <a:ext uri="{C183D7F6-B498-43B3-948B-1728B52AA6E4}">
                <adec:decorative xmlns:adec="http://schemas.microsoft.com/office/drawing/2017/decorative" val="1"/>
              </a:ext>
            </a:extLst>
          </p:cNvPr>
          <p:cNvCxnSpPr>
            <a:cxnSpLocks/>
            <a:endCxn id="73" idx="0"/>
          </p:cNvCxnSpPr>
          <p:nvPr/>
        </p:nvCxnSpPr>
        <p:spPr>
          <a:xfrm flipH="1">
            <a:off x="5928529" y="4138054"/>
            <a:ext cx="436463" cy="1523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Rak 83">
            <a:extLst>
              <a:ext uri="{FF2B5EF4-FFF2-40B4-BE49-F238E27FC236}">
                <a16:creationId xmlns:a16="http://schemas.microsoft.com/office/drawing/2014/main" id="{2B95EDFB-0345-C14F-A534-0B42111A2C90}"/>
              </a:ext>
              <a:ext uri="{C183D7F6-B498-43B3-948B-1728B52AA6E4}">
                <adec:decorative xmlns:adec="http://schemas.microsoft.com/office/drawing/2017/decorative" val="1"/>
              </a:ext>
            </a:extLst>
          </p:cNvPr>
          <p:cNvCxnSpPr>
            <a:cxnSpLocks/>
            <a:stCxn id="10" idx="2"/>
            <a:endCxn id="74" idx="0"/>
          </p:cNvCxnSpPr>
          <p:nvPr/>
        </p:nvCxnSpPr>
        <p:spPr>
          <a:xfrm>
            <a:off x="6495427" y="4043339"/>
            <a:ext cx="399526" cy="103897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EF0EC880-304F-30EF-087F-6076F3FC3AB9}"/>
              </a:ext>
              <a:ext uri="{C183D7F6-B498-43B3-948B-1728B52AA6E4}">
                <adec:decorative xmlns:adec="http://schemas.microsoft.com/office/drawing/2017/decorative" val="1"/>
              </a:ext>
            </a:extLst>
          </p:cNvPr>
          <p:cNvCxnSpPr>
            <a:cxnSpLocks/>
            <a:stCxn id="10" idx="2"/>
            <a:endCxn id="18" idx="0"/>
          </p:cNvCxnSpPr>
          <p:nvPr/>
        </p:nvCxnSpPr>
        <p:spPr>
          <a:xfrm>
            <a:off x="6495427" y="4043339"/>
            <a:ext cx="1549733" cy="5023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DFB20028-1138-E213-7A1A-332C96197418}"/>
              </a:ext>
              <a:ext uri="{C183D7F6-B498-43B3-948B-1728B52AA6E4}">
                <adec:decorative xmlns:adec="http://schemas.microsoft.com/office/drawing/2017/decorative" val="1"/>
              </a:ext>
            </a:extLst>
          </p:cNvPr>
          <p:cNvCxnSpPr>
            <a:cxnSpLocks/>
            <a:stCxn id="10" idx="2"/>
            <a:endCxn id="35" idx="1"/>
          </p:cNvCxnSpPr>
          <p:nvPr/>
        </p:nvCxnSpPr>
        <p:spPr>
          <a:xfrm>
            <a:off x="6495427" y="4043339"/>
            <a:ext cx="2718205" cy="46995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Rak 101">
            <a:extLst>
              <a:ext uri="{FF2B5EF4-FFF2-40B4-BE49-F238E27FC236}">
                <a16:creationId xmlns:a16="http://schemas.microsoft.com/office/drawing/2014/main" id="{A0C0A853-EFA8-B36B-BF1E-C3B0737C2E89}"/>
              </a:ext>
              <a:ext uri="{C183D7F6-B498-43B3-948B-1728B52AA6E4}">
                <adec:decorative xmlns:adec="http://schemas.microsoft.com/office/drawing/2017/decorative" val="1"/>
              </a:ext>
            </a:extLst>
          </p:cNvPr>
          <p:cNvCxnSpPr>
            <a:cxnSpLocks/>
            <a:stCxn id="10" idx="2"/>
            <a:endCxn id="76" idx="1"/>
          </p:cNvCxnSpPr>
          <p:nvPr/>
        </p:nvCxnSpPr>
        <p:spPr>
          <a:xfrm>
            <a:off x="6495427" y="4043339"/>
            <a:ext cx="4000855" cy="127841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Rak 104">
            <a:extLst>
              <a:ext uri="{FF2B5EF4-FFF2-40B4-BE49-F238E27FC236}">
                <a16:creationId xmlns:a16="http://schemas.microsoft.com/office/drawing/2014/main" id="{81D183DF-1606-64EE-1864-D36E2C141715}"/>
              </a:ext>
              <a:ext uri="{C183D7F6-B498-43B3-948B-1728B52AA6E4}">
                <adec:decorative xmlns:adec="http://schemas.microsoft.com/office/drawing/2017/decorative" val="1"/>
              </a:ext>
            </a:extLst>
          </p:cNvPr>
          <p:cNvCxnSpPr>
            <a:cxnSpLocks/>
            <a:endCxn id="77" idx="1"/>
          </p:cNvCxnSpPr>
          <p:nvPr/>
        </p:nvCxnSpPr>
        <p:spPr>
          <a:xfrm>
            <a:off x="6569854" y="4067599"/>
            <a:ext cx="4033206" cy="72279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ak 107">
            <a:extLst>
              <a:ext uri="{FF2B5EF4-FFF2-40B4-BE49-F238E27FC236}">
                <a16:creationId xmlns:a16="http://schemas.microsoft.com/office/drawing/2014/main" id="{5DF5E2F2-F251-C01A-55C7-6A3D0A91F001}"/>
              </a:ext>
              <a:ext uri="{C183D7F6-B498-43B3-948B-1728B52AA6E4}">
                <adec:decorative xmlns:adec="http://schemas.microsoft.com/office/drawing/2017/decorative" val="1"/>
              </a:ext>
            </a:extLst>
          </p:cNvPr>
          <p:cNvCxnSpPr>
            <a:cxnSpLocks/>
            <a:endCxn id="35" idx="1"/>
          </p:cNvCxnSpPr>
          <p:nvPr/>
        </p:nvCxnSpPr>
        <p:spPr>
          <a:xfrm>
            <a:off x="6555144" y="4084675"/>
            <a:ext cx="2658488" cy="428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6" name="Rak 115">
            <a:extLst>
              <a:ext uri="{FF2B5EF4-FFF2-40B4-BE49-F238E27FC236}">
                <a16:creationId xmlns:a16="http://schemas.microsoft.com/office/drawing/2014/main" id="{C51974AC-61DD-CE29-8618-733288E447AC}"/>
              </a:ext>
              <a:ext uri="{C183D7F6-B498-43B3-948B-1728B52AA6E4}">
                <adec:decorative xmlns:adec="http://schemas.microsoft.com/office/drawing/2017/decorative" val="1"/>
              </a:ext>
            </a:extLst>
          </p:cNvPr>
          <p:cNvCxnSpPr>
            <a:cxnSpLocks/>
            <a:stCxn id="10" idx="1"/>
            <a:endCxn id="23" idx="3"/>
          </p:cNvCxnSpPr>
          <p:nvPr/>
        </p:nvCxnSpPr>
        <p:spPr>
          <a:xfrm flipH="1" flipV="1">
            <a:off x="4229778" y="3289230"/>
            <a:ext cx="1380578" cy="4214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Rak 132">
            <a:extLst>
              <a:ext uri="{FF2B5EF4-FFF2-40B4-BE49-F238E27FC236}">
                <a16:creationId xmlns:a16="http://schemas.microsoft.com/office/drawing/2014/main" id="{20236632-824E-8AFF-3AF0-ED192672658E}"/>
              </a:ext>
              <a:ext uri="{C183D7F6-B498-43B3-948B-1728B52AA6E4}">
                <adec:decorative xmlns:adec="http://schemas.microsoft.com/office/drawing/2017/decorative" val="1"/>
              </a:ext>
            </a:extLst>
          </p:cNvPr>
          <p:cNvCxnSpPr>
            <a:cxnSpLocks/>
            <a:stCxn id="10" idx="0"/>
            <a:endCxn id="29" idx="2"/>
          </p:cNvCxnSpPr>
          <p:nvPr/>
        </p:nvCxnSpPr>
        <p:spPr>
          <a:xfrm flipV="1">
            <a:off x="6495427" y="2452719"/>
            <a:ext cx="133541" cy="92532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Rak 156">
            <a:extLst>
              <a:ext uri="{FF2B5EF4-FFF2-40B4-BE49-F238E27FC236}">
                <a16:creationId xmlns:a16="http://schemas.microsoft.com/office/drawing/2014/main" id="{8C545820-CAFB-44FB-DE65-3792DAC2B8D0}"/>
              </a:ext>
              <a:ext uri="{C183D7F6-B498-43B3-948B-1728B52AA6E4}">
                <adec:decorative xmlns:adec="http://schemas.microsoft.com/office/drawing/2017/decorative" val="1"/>
              </a:ext>
            </a:extLst>
          </p:cNvPr>
          <p:cNvCxnSpPr>
            <a:cxnSpLocks/>
            <a:stCxn id="10" idx="0"/>
            <a:endCxn id="56" idx="2"/>
          </p:cNvCxnSpPr>
          <p:nvPr/>
        </p:nvCxnSpPr>
        <p:spPr>
          <a:xfrm flipV="1">
            <a:off x="6495427" y="1613781"/>
            <a:ext cx="1596649" cy="17642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7" name="Rak 166">
            <a:extLst>
              <a:ext uri="{FF2B5EF4-FFF2-40B4-BE49-F238E27FC236}">
                <a16:creationId xmlns:a16="http://schemas.microsoft.com/office/drawing/2014/main" id="{3261DAE6-667E-6B33-DF71-3C10185F49CF}"/>
              </a:ext>
              <a:ext uri="{C183D7F6-B498-43B3-948B-1728B52AA6E4}">
                <adec:decorative xmlns:adec="http://schemas.microsoft.com/office/drawing/2017/decorative" val="1"/>
              </a:ext>
            </a:extLst>
          </p:cNvPr>
          <p:cNvCxnSpPr>
            <a:cxnSpLocks/>
            <a:stCxn id="10" idx="0"/>
            <a:endCxn id="45" idx="1"/>
          </p:cNvCxnSpPr>
          <p:nvPr/>
        </p:nvCxnSpPr>
        <p:spPr>
          <a:xfrm flipV="1">
            <a:off x="6495427" y="1432191"/>
            <a:ext cx="2411765" cy="194585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Rak 173">
            <a:extLst>
              <a:ext uri="{FF2B5EF4-FFF2-40B4-BE49-F238E27FC236}">
                <a16:creationId xmlns:a16="http://schemas.microsoft.com/office/drawing/2014/main" id="{A3A528CC-6799-42BC-790C-FE623EC3DE2F}"/>
              </a:ext>
              <a:ext uri="{C183D7F6-B498-43B3-948B-1728B52AA6E4}">
                <adec:decorative xmlns:adec="http://schemas.microsoft.com/office/drawing/2017/decorative" val="1"/>
              </a:ext>
            </a:extLst>
          </p:cNvPr>
          <p:cNvCxnSpPr>
            <a:cxnSpLocks/>
            <a:stCxn id="10" idx="0"/>
            <a:endCxn id="51" idx="1"/>
          </p:cNvCxnSpPr>
          <p:nvPr/>
        </p:nvCxnSpPr>
        <p:spPr>
          <a:xfrm flipV="1">
            <a:off x="6495427" y="2616903"/>
            <a:ext cx="1860493" cy="76113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06D8BB86-DB24-BF70-105D-FF7165F46B03}"/>
              </a:ext>
              <a:ext uri="{C183D7F6-B498-43B3-948B-1728B52AA6E4}">
                <adec:decorative xmlns:adec="http://schemas.microsoft.com/office/drawing/2017/decorative" val="1"/>
              </a:ext>
            </a:extLst>
          </p:cNvPr>
          <p:cNvCxnSpPr>
            <a:cxnSpLocks/>
            <a:stCxn id="53" idx="1"/>
            <a:endCxn id="10" idx="3"/>
          </p:cNvCxnSpPr>
          <p:nvPr/>
        </p:nvCxnSpPr>
        <p:spPr>
          <a:xfrm flipH="1">
            <a:off x="7380498" y="3252899"/>
            <a:ext cx="1205959" cy="45779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3C381DDF-3CDA-AD13-868D-133F903809B3}"/>
              </a:ext>
              <a:ext uri="{C183D7F6-B498-43B3-948B-1728B52AA6E4}">
                <adec:decorative xmlns:adec="http://schemas.microsoft.com/office/drawing/2017/decorative" val="1"/>
              </a:ext>
            </a:extLst>
          </p:cNvPr>
          <p:cNvCxnSpPr>
            <a:cxnSpLocks/>
            <a:stCxn id="54" idx="1"/>
            <a:endCxn id="10" idx="3"/>
          </p:cNvCxnSpPr>
          <p:nvPr/>
        </p:nvCxnSpPr>
        <p:spPr>
          <a:xfrm flipH="1" flipV="1">
            <a:off x="7380498" y="3710691"/>
            <a:ext cx="1076347" cy="8530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1" name="Rak 200">
            <a:extLst>
              <a:ext uri="{FF2B5EF4-FFF2-40B4-BE49-F238E27FC236}">
                <a16:creationId xmlns:a16="http://schemas.microsoft.com/office/drawing/2014/main" id="{AFEE75E4-44BC-F781-9513-6DF319CE5CF1}"/>
              </a:ext>
              <a:ext uri="{C183D7F6-B498-43B3-948B-1728B52AA6E4}">
                <adec:decorative xmlns:adec="http://schemas.microsoft.com/office/drawing/2017/decorative" val="1"/>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object 23">
            <a:extLst>
              <a:ext uri="{FF2B5EF4-FFF2-40B4-BE49-F238E27FC236}">
                <a16:creationId xmlns:a16="http://schemas.microsoft.com/office/drawing/2014/main" id="{80B8D119-4282-5B06-4B8B-58B25500599A}"/>
              </a:ext>
            </a:extLst>
          </p:cNvPr>
          <p:cNvSpPr txBox="1"/>
          <p:nvPr/>
        </p:nvSpPr>
        <p:spPr>
          <a:xfrm>
            <a:off x="2947128" y="117375"/>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Barnfysiologen</a:t>
            </a:r>
            <a:endParaRPr sz="1183" kern="0" spc="-6" dirty="0">
              <a:sym typeface="Helvetica Neue"/>
            </a:endParaRPr>
          </a:p>
        </p:txBody>
      </p:sp>
      <p:sp>
        <p:nvSpPr>
          <p:cNvPr id="7" name="object 23">
            <a:extLst>
              <a:ext uri="{FF2B5EF4-FFF2-40B4-BE49-F238E27FC236}">
                <a16:creationId xmlns:a16="http://schemas.microsoft.com/office/drawing/2014/main" id="{0113A399-212D-437A-1960-3A9024CC4F0D}"/>
              </a:ext>
            </a:extLst>
          </p:cNvPr>
          <p:cNvSpPr txBox="1"/>
          <p:nvPr/>
        </p:nvSpPr>
        <p:spPr>
          <a:xfrm>
            <a:off x="1577090" y="117375"/>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Diabetes-SSK</a:t>
            </a:r>
            <a:endParaRPr sz="1183" kern="0" spc="-6" dirty="0">
              <a:sym typeface="Helvetica Neue"/>
            </a:endParaRPr>
          </a:p>
        </p:txBody>
      </p:sp>
      <p:sp>
        <p:nvSpPr>
          <p:cNvPr id="8" name="object 23">
            <a:extLst>
              <a:ext uri="{FF2B5EF4-FFF2-40B4-BE49-F238E27FC236}">
                <a16:creationId xmlns:a16="http://schemas.microsoft.com/office/drawing/2014/main" id="{D6795918-A179-48C6-AD6C-14EA73B45A16}"/>
              </a:ext>
            </a:extLst>
          </p:cNvPr>
          <p:cNvSpPr txBox="1"/>
          <p:nvPr/>
        </p:nvSpPr>
        <p:spPr>
          <a:xfrm>
            <a:off x="1577090" y="696206"/>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Diabetes-läkare</a:t>
            </a:r>
            <a:endParaRPr sz="1183" kern="0" spc="-6" dirty="0">
              <a:sym typeface="Helvetica Neue"/>
            </a:endParaRPr>
          </a:p>
        </p:txBody>
      </p:sp>
      <p:sp>
        <p:nvSpPr>
          <p:cNvPr id="11" name="object 23">
            <a:extLst>
              <a:ext uri="{FF2B5EF4-FFF2-40B4-BE49-F238E27FC236}">
                <a16:creationId xmlns:a16="http://schemas.microsoft.com/office/drawing/2014/main" id="{C274B3E6-A92F-D041-F4C0-5D4C4A54130B}"/>
              </a:ext>
            </a:extLst>
          </p:cNvPr>
          <p:cNvSpPr txBox="1"/>
          <p:nvPr/>
        </p:nvSpPr>
        <p:spPr>
          <a:xfrm>
            <a:off x="1577090" y="1306741"/>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Kurator Drottning Silvias barnsjukhus</a:t>
            </a:r>
            <a:endParaRPr sz="1183" kern="0" spc="-6" dirty="0">
              <a:sym typeface="Helvetica Neue"/>
            </a:endParaRPr>
          </a:p>
        </p:txBody>
      </p:sp>
      <p:sp>
        <p:nvSpPr>
          <p:cNvPr id="12" name="object 23">
            <a:extLst>
              <a:ext uri="{FF2B5EF4-FFF2-40B4-BE49-F238E27FC236}">
                <a16:creationId xmlns:a16="http://schemas.microsoft.com/office/drawing/2014/main" id="{6171101F-483F-C219-21CD-55DB5FFC1C36}"/>
              </a:ext>
            </a:extLst>
          </p:cNvPr>
          <p:cNvSpPr txBox="1"/>
          <p:nvPr/>
        </p:nvSpPr>
        <p:spPr>
          <a:xfrm>
            <a:off x="142458" y="1278351"/>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Skövdedepån</a:t>
            </a:r>
            <a:endParaRPr sz="1183" kern="0" spc="-6" dirty="0">
              <a:sym typeface="Helvetica Neue"/>
            </a:endParaRPr>
          </a:p>
        </p:txBody>
      </p:sp>
      <p:sp>
        <p:nvSpPr>
          <p:cNvPr id="13" name="object 23">
            <a:extLst>
              <a:ext uri="{FF2B5EF4-FFF2-40B4-BE49-F238E27FC236}">
                <a16:creationId xmlns:a16="http://schemas.microsoft.com/office/drawing/2014/main" id="{569E6251-015B-1654-8ECF-8D3592B24DCC}"/>
              </a:ext>
            </a:extLst>
          </p:cNvPr>
          <p:cNvSpPr txBox="1"/>
          <p:nvPr/>
        </p:nvSpPr>
        <p:spPr>
          <a:xfrm>
            <a:off x="190843" y="1963308"/>
            <a:ext cx="972495"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Sensor</a:t>
            </a:r>
            <a:br>
              <a:rPr lang="sv-SE" sz="1183" kern="0" spc="-6" dirty="0">
                <a:sym typeface="Helvetica Neue"/>
              </a:rPr>
            </a:br>
            <a:r>
              <a:rPr lang="sv-SE" sz="1183" kern="0" spc="-6" dirty="0">
                <a:sym typeface="Helvetica Neue"/>
              </a:rPr>
              <a:t>- teknisk support</a:t>
            </a:r>
            <a:endParaRPr sz="1183" kern="0" spc="-6" dirty="0">
              <a:sym typeface="Helvetica Neue"/>
            </a:endParaRPr>
          </a:p>
        </p:txBody>
      </p:sp>
      <p:sp>
        <p:nvSpPr>
          <p:cNvPr id="20" name="object 20"/>
          <p:cNvSpPr txBox="1"/>
          <p:nvPr/>
        </p:nvSpPr>
        <p:spPr>
          <a:xfrm>
            <a:off x="6176815" y="491488"/>
            <a:ext cx="515987" cy="198309"/>
          </a:xfrm>
          <a:prstGeom prst="rect">
            <a:avLst/>
          </a:prstGeom>
        </p:spPr>
        <p:txBody>
          <a:bodyPr vert="horz" wrap="square" lIns="0" tIns="0" rIns="0" bIns="0" rtlCol="0" anchor="ctr">
            <a:noAutofit/>
          </a:bodyPr>
          <a:lstStyle/>
          <a:p>
            <a:pPr marL="7702" algn="ctr" defTabSz="554492">
              <a:spcBef>
                <a:spcPts val="76"/>
              </a:spcBef>
              <a:defRPr/>
            </a:pPr>
            <a:r>
              <a:rPr sz="1183" b="1" kern="0" spc="-12" dirty="0">
                <a:solidFill>
                  <a:srgbClr val="FFFFFF"/>
                </a:solidFill>
                <a:latin typeface="Lato-Black"/>
                <a:cs typeface="Lato-Black"/>
                <a:sym typeface="Helvetica Neue"/>
              </a:rPr>
              <a:t>Vården</a:t>
            </a:r>
            <a:endParaRPr sz="1183" kern="0" dirty="0">
              <a:solidFill>
                <a:sysClr val="windowText" lastClr="000000"/>
              </a:solidFill>
              <a:latin typeface="Lato-Black"/>
              <a:cs typeface="Lato-Black"/>
              <a:sym typeface="Helvetica Neue"/>
            </a:endParaRPr>
          </a:p>
        </p:txBody>
      </p:sp>
      <p:sp>
        <p:nvSpPr>
          <p:cNvPr id="58" name="object 58"/>
          <p:cNvSpPr txBox="1"/>
          <p:nvPr/>
        </p:nvSpPr>
        <p:spPr>
          <a:xfrm>
            <a:off x="295329" y="453371"/>
            <a:ext cx="795544" cy="376593"/>
          </a:xfrm>
          <a:prstGeom prst="rect">
            <a:avLst/>
          </a:prstGeom>
        </p:spPr>
        <p:txBody>
          <a:bodyPr vert="horz" wrap="square" lIns="0" tIns="0" rIns="0" bIns="0" rtlCol="0" anchor="ctr">
            <a:noAutofit/>
          </a:bodyPr>
          <a:lstStyle/>
          <a:p>
            <a:pPr marL="1541" algn="ctr" defTabSz="554492">
              <a:lnSpc>
                <a:spcPts val="1741"/>
              </a:lnSpc>
              <a:spcBef>
                <a:spcPts val="73"/>
              </a:spcBef>
              <a:defRPr/>
            </a:pPr>
            <a:r>
              <a:rPr lang="sv-SE" sz="1486" b="1" kern="0" spc="-15" dirty="0">
                <a:solidFill>
                  <a:srgbClr val="FFFFFF"/>
                </a:solidFill>
                <a:latin typeface="Lato"/>
                <a:cs typeface="Lato"/>
                <a:sym typeface="Helvetica Neue"/>
              </a:rPr>
              <a:t>47</a:t>
            </a:r>
            <a:endParaRPr sz="1486" kern="0" dirty="0">
              <a:solidFill>
                <a:sysClr val="windowText" lastClr="000000"/>
              </a:solidFill>
              <a:latin typeface="Lato"/>
              <a:cs typeface="Lato"/>
              <a:sym typeface="Helvetica Neue"/>
            </a:endParaRPr>
          </a:p>
          <a:p>
            <a:pPr algn="ctr" defTabSz="554492">
              <a:lnSpc>
                <a:spcPts val="1085"/>
              </a:lnSpc>
              <a:defRPr/>
            </a:pPr>
            <a:r>
              <a:rPr sz="940" b="1" kern="0" spc="-6" dirty="0">
                <a:solidFill>
                  <a:srgbClr val="FFFFFF"/>
                </a:solidFill>
                <a:latin typeface="Lato"/>
                <a:cs typeface="Lato"/>
                <a:sym typeface="Helvetica Neue"/>
              </a:rPr>
              <a:t>KONTAKTER</a:t>
            </a:r>
            <a:endParaRPr sz="940" kern="0" dirty="0">
              <a:solidFill>
                <a:sysClr val="windowText" lastClr="000000"/>
              </a:solidFill>
              <a:latin typeface="Lato"/>
              <a:cs typeface="Lato"/>
              <a:sym typeface="Helvetica Neue"/>
            </a:endParaRPr>
          </a:p>
        </p:txBody>
      </p:sp>
      <p:sp>
        <p:nvSpPr>
          <p:cNvPr id="10" name="object 10"/>
          <p:cNvSpPr txBox="1"/>
          <p:nvPr/>
        </p:nvSpPr>
        <p:spPr>
          <a:xfrm>
            <a:off x="5610356" y="3378042"/>
            <a:ext cx="1770142" cy="665297"/>
          </a:xfrm>
          <a:prstGeom prst="rect">
            <a:avLst/>
          </a:prstGeom>
        </p:spPr>
        <p:txBody>
          <a:bodyPr vert="horz" wrap="square" lIns="0" tIns="0" rIns="0" bIns="0" rtlCol="0" anchor="ctr">
            <a:noAutofit/>
          </a:bodyPr>
          <a:lstStyle/>
          <a:p>
            <a:pPr marL="140934" marR="3081" indent="-133617" algn="ctr" defTabSz="554492">
              <a:spcBef>
                <a:spcPts val="64"/>
              </a:spcBef>
              <a:defRPr/>
            </a:pPr>
            <a:r>
              <a:rPr sz="1547" b="1" kern="0" spc="-21" dirty="0">
                <a:solidFill>
                  <a:sysClr val="windowText" lastClr="000000"/>
                </a:solidFill>
                <a:latin typeface="Lato-Black"/>
                <a:cs typeface="Lato-Black"/>
                <a:sym typeface="Helvetica Neue"/>
              </a:rPr>
              <a:t>Familjens</a:t>
            </a:r>
            <a:r>
              <a:rPr sz="1547" b="1" kern="0" spc="-37" dirty="0">
                <a:solidFill>
                  <a:sysClr val="windowText" lastClr="000000"/>
                </a:solidFill>
                <a:latin typeface="Lato-Black"/>
                <a:cs typeface="Lato-Black"/>
                <a:sym typeface="Helvetica Neue"/>
              </a:rPr>
              <a:t> </a:t>
            </a:r>
            <a:r>
              <a:rPr sz="1547" b="1" kern="0" spc="-25" dirty="0">
                <a:solidFill>
                  <a:sysClr val="windowText" lastClr="000000"/>
                </a:solidFill>
                <a:latin typeface="Lato-Black"/>
                <a:cs typeface="Lato-Black"/>
                <a:sym typeface="Helvetica Neue"/>
              </a:rPr>
              <a:t>kontakter </a:t>
            </a:r>
            <a:r>
              <a:rPr sz="1547" b="1" kern="0" spc="-6" dirty="0" err="1">
                <a:solidFill>
                  <a:sysClr val="windowText" lastClr="000000"/>
                </a:solidFill>
                <a:latin typeface="Lato-Black"/>
                <a:cs typeface="Lato-Black"/>
                <a:sym typeface="Helvetica Neue"/>
              </a:rPr>
              <a:t>kring</a:t>
            </a:r>
            <a:r>
              <a:rPr sz="1547" b="1" kern="0" spc="-61" dirty="0">
                <a:solidFill>
                  <a:sysClr val="windowText" lastClr="000000"/>
                </a:solidFill>
                <a:latin typeface="Lato-Black"/>
                <a:cs typeface="Lato-Black"/>
                <a:sym typeface="Helvetica Neue"/>
              </a:rPr>
              <a:t> </a:t>
            </a:r>
            <a:r>
              <a:rPr sz="1547" b="1" kern="0" spc="-6" dirty="0" err="1">
                <a:solidFill>
                  <a:sysClr val="windowText" lastClr="000000"/>
                </a:solidFill>
                <a:latin typeface="Lato-Black"/>
                <a:cs typeface="Lato-Black"/>
                <a:sym typeface="Helvetica Neue"/>
              </a:rPr>
              <a:t>storasyster</a:t>
            </a:r>
            <a:br>
              <a:rPr lang="sv-SE" sz="1547" b="1" kern="0" spc="-6" dirty="0">
                <a:solidFill>
                  <a:sysClr val="windowText" lastClr="000000"/>
                </a:solidFill>
                <a:latin typeface="Lato-Black"/>
                <a:cs typeface="Lato-Black"/>
                <a:sym typeface="Helvetica Neue"/>
              </a:rPr>
            </a:br>
            <a:r>
              <a:rPr lang="sv-SE" sz="1547" b="1" kern="0" spc="-6" dirty="0">
                <a:solidFill>
                  <a:sysClr val="windowText" lastClr="000000"/>
                </a:solidFill>
                <a:latin typeface="Lato-Black"/>
                <a:cs typeface="Lato-Black"/>
                <a:sym typeface="Helvetica Neue"/>
              </a:rPr>
              <a:t>(flera diagnoser)</a:t>
            </a:r>
            <a:endParaRPr sz="1547" kern="0" dirty="0">
              <a:solidFill>
                <a:sysClr val="windowText" lastClr="000000"/>
              </a:solidFill>
              <a:latin typeface="Lato-Black"/>
              <a:cs typeface="Lato-Black"/>
              <a:sym typeface="Helvetica Neue"/>
            </a:endParaRPr>
          </a:p>
        </p:txBody>
      </p:sp>
      <p:pic>
        <p:nvPicPr>
          <p:cNvPr id="21" name="Bildobjekt 20">
            <a:extLst>
              <a:ext uri="{FF2B5EF4-FFF2-40B4-BE49-F238E27FC236}">
                <a16:creationId xmlns:a16="http://schemas.microsoft.com/office/drawing/2014/main" id="{1086F519-33D5-E138-63EB-07652C1E82DB}"/>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43432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6" name="Rak 135">
            <a:extLst>
              <a:ext uri="{FF2B5EF4-FFF2-40B4-BE49-F238E27FC236}">
                <a16:creationId xmlns:a16="http://schemas.microsoft.com/office/drawing/2014/main" id="{32516BD5-8ECE-D924-0F04-8AC99BD6C156}"/>
              </a:ext>
            </a:extLst>
          </p:cNvPr>
          <p:cNvCxnSpPr>
            <a:cxnSpLocks/>
            <a:stCxn id="10" idx="0"/>
            <a:endCxn id="39" idx="2"/>
          </p:cNvCxnSpPr>
          <p:nvPr/>
        </p:nvCxnSpPr>
        <p:spPr>
          <a:xfrm flipV="1">
            <a:off x="6495427" y="1896483"/>
            <a:ext cx="118681" cy="1532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D9CB4184-B193-F33B-8D44-CF257F167ECD}"/>
              </a:ext>
            </a:extLst>
          </p:cNvPr>
          <p:cNvCxnSpPr>
            <a:cxnSpLocks/>
            <a:stCxn id="10" idx="1"/>
            <a:endCxn id="19" idx="2"/>
          </p:cNvCxnSpPr>
          <p:nvPr/>
        </p:nvCxnSpPr>
        <p:spPr>
          <a:xfrm flipH="1" flipV="1">
            <a:off x="1871959" y="3419291"/>
            <a:ext cx="3738397" cy="39374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Rak 118">
            <a:extLst>
              <a:ext uri="{FF2B5EF4-FFF2-40B4-BE49-F238E27FC236}">
                <a16:creationId xmlns:a16="http://schemas.microsoft.com/office/drawing/2014/main" id="{6F5CADF8-DD8C-A7CE-8CFE-43DF77BCAC16}"/>
              </a:ext>
            </a:extLst>
          </p:cNvPr>
          <p:cNvCxnSpPr>
            <a:cxnSpLocks/>
            <a:stCxn id="10" idx="1"/>
            <a:endCxn id="27" idx="3"/>
          </p:cNvCxnSpPr>
          <p:nvPr/>
        </p:nvCxnSpPr>
        <p:spPr>
          <a:xfrm flipH="1" flipV="1">
            <a:off x="2513285" y="2662076"/>
            <a:ext cx="3097071" cy="115096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Rak 122">
            <a:extLst>
              <a:ext uri="{FF2B5EF4-FFF2-40B4-BE49-F238E27FC236}">
                <a16:creationId xmlns:a16="http://schemas.microsoft.com/office/drawing/2014/main" id="{122731DE-49EB-9345-EF69-6D54C8F4F948}"/>
              </a:ext>
            </a:extLst>
          </p:cNvPr>
          <p:cNvCxnSpPr>
            <a:cxnSpLocks/>
            <a:stCxn id="10" idx="1"/>
            <a:endCxn id="21" idx="3"/>
          </p:cNvCxnSpPr>
          <p:nvPr/>
        </p:nvCxnSpPr>
        <p:spPr>
          <a:xfrm flipH="1" flipV="1">
            <a:off x="2513285" y="2149800"/>
            <a:ext cx="3097071" cy="16632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83F5AC6F-DA16-754C-4549-B83AFEC86079}"/>
              </a:ext>
            </a:extLst>
          </p:cNvPr>
          <p:cNvCxnSpPr>
            <a:cxnSpLocks/>
            <a:stCxn id="10" idx="1"/>
            <a:endCxn id="32" idx="3"/>
          </p:cNvCxnSpPr>
          <p:nvPr/>
        </p:nvCxnSpPr>
        <p:spPr>
          <a:xfrm flipH="1" flipV="1">
            <a:off x="4248320" y="2680140"/>
            <a:ext cx="1362036" cy="11329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Rak 129">
            <a:extLst>
              <a:ext uri="{FF2B5EF4-FFF2-40B4-BE49-F238E27FC236}">
                <a16:creationId xmlns:a16="http://schemas.microsoft.com/office/drawing/2014/main" id="{0F3E0DF5-D773-D272-80FB-54A5BD3672DE}"/>
              </a:ext>
            </a:extLst>
          </p:cNvPr>
          <p:cNvCxnSpPr>
            <a:cxnSpLocks/>
            <a:stCxn id="10" idx="0"/>
            <a:endCxn id="22" idx="2"/>
          </p:cNvCxnSpPr>
          <p:nvPr/>
        </p:nvCxnSpPr>
        <p:spPr>
          <a:xfrm flipH="1" flipV="1">
            <a:off x="5175334" y="3126144"/>
            <a:ext cx="1320093" cy="30285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1687E756-9554-DF42-3B86-7D0EE582120F}"/>
              </a:ext>
            </a:extLst>
          </p:cNvPr>
          <p:cNvCxnSpPr>
            <a:cxnSpLocks/>
            <a:stCxn id="10" idx="0"/>
            <a:endCxn id="24" idx="3"/>
          </p:cNvCxnSpPr>
          <p:nvPr/>
        </p:nvCxnSpPr>
        <p:spPr>
          <a:xfrm flipH="1" flipV="1">
            <a:off x="5774069" y="2284391"/>
            <a:ext cx="721358" cy="114460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D0E6599E-2EAB-EA04-30C7-F9F700B9BF94}"/>
              </a:ext>
            </a:extLst>
          </p:cNvPr>
          <p:cNvCxnSpPr>
            <a:cxnSpLocks/>
            <a:stCxn id="10" idx="0"/>
            <a:endCxn id="31" idx="3"/>
          </p:cNvCxnSpPr>
          <p:nvPr/>
        </p:nvCxnSpPr>
        <p:spPr>
          <a:xfrm flipH="1" flipV="1">
            <a:off x="5752145" y="1557197"/>
            <a:ext cx="743282" cy="18718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3784B26D-CFDD-C3BF-2862-77263CFF35D7}"/>
              </a:ext>
            </a:extLst>
          </p:cNvPr>
          <p:cNvCxnSpPr>
            <a:cxnSpLocks/>
            <a:stCxn id="10" idx="0"/>
            <a:endCxn id="25" idx="3"/>
          </p:cNvCxnSpPr>
          <p:nvPr/>
        </p:nvCxnSpPr>
        <p:spPr>
          <a:xfrm flipH="1" flipV="1">
            <a:off x="5766387" y="619482"/>
            <a:ext cx="729040" cy="28095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709B7D55-B797-1F8E-2433-987BF31FB6A6}"/>
              </a:ext>
            </a:extLst>
          </p:cNvPr>
          <p:cNvCxnSpPr>
            <a:cxnSpLocks/>
            <a:stCxn id="10" idx="0"/>
            <a:endCxn id="26" idx="3"/>
          </p:cNvCxnSpPr>
          <p:nvPr/>
        </p:nvCxnSpPr>
        <p:spPr>
          <a:xfrm flipH="1" flipV="1">
            <a:off x="4248320" y="2059840"/>
            <a:ext cx="2247107" cy="136916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52692452-722C-6C0F-70F8-17C23912DD6B}"/>
              </a:ext>
            </a:extLst>
          </p:cNvPr>
          <p:cNvCxnSpPr>
            <a:cxnSpLocks/>
            <a:stCxn id="10" idx="0"/>
            <a:endCxn id="30" idx="3"/>
          </p:cNvCxnSpPr>
          <p:nvPr/>
        </p:nvCxnSpPr>
        <p:spPr>
          <a:xfrm flipH="1" flipV="1">
            <a:off x="4261019" y="1463787"/>
            <a:ext cx="2234408" cy="196521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B0229CA5-DC66-2841-D16C-64367EE2696E}"/>
              </a:ext>
            </a:extLst>
          </p:cNvPr>
          <p:cNvCxnSpPr>
            <a:cxnSpLocks/>
            <a:stCxn id="10" idx="0"/>
            <a:endCxn id="28" idx="3"/>
          </p:cNvCxnSpPr>
          <p:nvPr/>
        </p:nvCxnSpPr>
        <p:spPr>
          <a:xfrm flipH="1" flipV="1">
            <a:off x="4248320" y="961271"/>
            <a:ext cx="2247107" cy="246772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335BFBEF-D7D7-0236-9C36-06CFE946C10C}"/>
              </a:ext>
            </a:extLst>
          </p:cNvPr>
          <p:cNvCxnSpPr>
            <a:cxnSpLocks/>
            <a:stCxn id="10" idx="0"/>
            <a:endCxn id="55" idx="2"/>
          </p:cNvCxnSpPr>
          <p:nvPr/>
        </p:nvCxnSpPr>
        <p:spPr>
          <a:xfrm flipV="1">
            <a:off x="6495427" y="1125100"/>
            <a:ext cx="1838043" cy="23039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Rak 162">
            <a:extLst>
              <a:ext uri="{FF2B5EF4-FFF2-40B4-BE49-F238E27FC236}">
                <a16:creationId xmlns:a16="http://schemas.microsoft.com/office/drawing/2014/main" id="{E726477D-A078-0FB0-ECBB-4310ED7CB651}"/>
              </a:ext>
            </a:extLst>
          </p:cNvPr>
          <p:cNvCxnSpPr>
            <a:cxnSpLocks/>
            <a:stCxn id="10" idx="0"/>
            <a:endCxn id="49" idx="2"/>
          </p:cNvCxnSpPr>
          <p:nvPr/>
        </p:nvCxnSpPr>
        <p:spPr>
          <a:xfrm flipV="1">
            <a:off x="6495427" y="641765"/>
            <a:ext cx="1215507" cy="278723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0" name="Rak 169">
            <a:extLst>
              <a:ext uri="{FF2B5EF4-FFF2-40B4-BE49-F238E27FC236}">
                <a16:creationId xmlns:a16="http://schemas.microsoft.com/office/drawing/2014/main" id="{09D6FFF0-B380-3135-3E76-2EC27B23CCDA}"/>
              </a:ext>
            </a:extLst>
          </p:cNvPr>
          <p:cNvCxnSpPr>
            <a:cxnSpLocks/>
            <a:stCxn id="10" idx="0"/>
            <a:endCxn id="46" idx="1"/>
          </p:cNvCxnSpPr>
          <p:nvPr/>
        </p:nvCxnSpPr>
        <p:spPr>
          <a:xfrm flipV="1">
            <a:off x="6495427" y="2008833"/>
            <a:ext cx="2393434" cy="142016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D0D77F9D-65FE-FF8E-8D16-E0F6F0C98EF1}"/>
              </a:ext>
            </a:extLst>
          </p:cNvPr>
          <p:cNvCxnSpPr>
            <a:cxnSpLocks/>
            <a:stCxn id="10" idx="0"/>
            <a:endCxn id="48" idx="1"/>
          </p:cNvCxnSpPr>
          <p:nvPr/>
        </p:nvCxnSpPr>
        <p:spPr>
          <a:xfrm flipV="1">
            <a:off x="6495427" y="885846"/>
            <a:ext cx="2651026" cy="254315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59D048D9-4D89-D161-E4F6-720FC4DD3396}"/>
              </a:ext>
            </a:extLst>
          </p:cNvPr>
          <p:cNvCxnSpPr>
            <a:cxnSpLocks/>
            <a:stCxn id="10" idx="0"/>
            <a:endCxn id="47" idx="1"/>
          </p:cNvCxnSpPr>
          <p:nvPr/>
        </p:nvCxnSpPr>
        <p:spPr>
          <a:xfrm flipV="1">
            <a:off x="6495427" y="1455007"/>
            <a:ext cx="4057968" cy="197399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4824F6C9-D0FA-7395-79CB-A2A8408E3116}"/>
              </a:ext>
            </a:extLst>
          </p:cNvPr>
          <p:cNvCxnSpPr>
            <a:cxnSpLocks/>
            <a:stCxn id="10" idx="0"/>
            <a:endCxn id="50" idx="1"/>
          </p:cNvCxnSpPr>
          <p:nvPr/>
        </p:nvCxnSpPr>
        <p:spPr>
          <a:xfrm flipV="1">
            <a:off x="6495427" y="2044822"/>
            <a:ext cx="4057967" cy="138417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849A46EF-2897-5C54-FA45-3BFDC9573DA0}"/>
              </a:ext>
            </a:extLst>
          </p:cNvPr>
          <p:cNvCxnSpPr>
            <a:cxnSpLocks/>
            <a:stCxn id="52" idx="1"/>
            <a:endCxn id="10" idx="0"/>
          </p:cNvCxnSpPr>
          <p:nvPr/>
        </p:nvCxnSpPr>
        <p:spPr>
          <a:xfrm flipH="1">
            <a:off x="6495427" y="2555121"/>
            <a:ext cx="4057967" cy="87387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0D11AD19-996D-5DD1-64B3-B4319049553D}"/>
              </a:ext>
            </a:extLst>
          </p:cNvPr>
          <p:cNvCxnSpPr>
            <a:cxnSpLocks/>
            <a:stCxn id="10" idx="2"/>
            <a:endCxn id="75" idx="0"/>
          </p:cNvCxnSpPr>
          <p:nvPr/>
        </p:nvCxnSpPr>
        <p:spPr>
          <a:xfrm>
            <a:off x="6495427" y="4197080"/>
            <a:ext cx="2932740" cy="83061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62498D7A-F20A-D902-345A-0F90F2A4F08A}"/>
              </a:ext>
            </a:extLst>
          </p:cNvPr>
          <p:cNvCxnSpPr>
            <a:cxnSpLocks/>
            <a:stCxn id="10" idx="2"/>
            <a:endCxn id="17" idx="0"/>
          </p:cNvCxnSpPr>
          <p:nvPr/>
        </p:nvCxnSpPr>
        <p:spPr>
          <a:xfrm>
            <a:off x="6495427" y="4197080"/>
            <a:ext cx="1312464" cy="146459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a:extLst>
              <a:ext uri="{FF2B5EF4-FFF2-40B4-BE49-F238E27FC236}">
                <a16:creationId xmlns:a16="http://schemas.microsoft.com/office/drawing/2014/main" id="{55336A68-8DF4-FE57-B475-4051BBE62C73}"/>
              </a:ext>
            </a:extLst>
          </p:cNvPr>
          <p:cNvCxnSpPr>
            <a:cxnSpLocks/>
            <a:stCxn id="10" idx="2"/>
            <a:endCxn id="33" idx="0"/>
          </p:cNvCxnSpPr>
          <p:nvPr/>
        </p:nvCxnSpPr>
        <p:spPr>
          <a:xfrm>
            <a:off x="6495427" y="4197080"/>
            <a:ext cx="2393434" cy="196444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object 2"/>
          <p:cNvSpPr/>
          <p:nvPr/>
        </p:nvSpPr>
        <p:spPr>
          <a:xfrm>
            <a:off x="880936" y="5003200"/>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FF1D2"/>
          </a:solidFill>
        </p:spPr>
        <p:txBody>
          <a:bodyPr wrap="square" lIns="0" tIns="0" rIns="0" bIns="0" rtlCol="0" anchor="ctr">
            <a:noAutofit/>
          </a:bodyPr>
          <a:lstStyle/>
          <a:p>
            <a:pPr algn="ctr" defTabSz="554492"/>
            <a:endParaRPr sz="1092" kern="0">
              <a:solidFill>
                <a:sysClr val="windowText" lastClr="000000"/>
              </a:solidFill>
            </a:endParaRPr>
          </a:p>
        </p:txBody>
      </p:sp>
      <p:sp>
        <p:nvSpPr>
          <p:cNvPr id="17" name="object 17"/>
          <p:cNvSpPr txBox="1">
            <a:spLocks/>
          </p:cNvSpPr>
          <p:nvPr/>
        </p:nvSpPr>
        <p:spPr>
          <a:xfrm>
            <a:off x="7085702" y="5661671"/>
            <a:ext cx="1444377"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 name="object 3"/>
          <p:cNvSpPr/>
          <p:nvPr/>
        </p:nvSpPr>
        <p:spPr>
          <a:xfrm>
            <a:off x="5938045" y="120553"/>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B6769"/>
          </a:solidFill>
        </p:spPr>
        <p:txBody>
          <a:bodyPr wrap="square" lIns="0" tIns="0" rIns="0" bIns="0" rtlCol="0" anchor="ctr">
            <a:noAutofit/>
          </a:bodyPr>
          <a:lstStyle/>
          <a:p>
            <a:pPr algn="ctr" defTabSz="554492"/>
            <a:endParaRPr sz="1092" kern="0">
              <a:solidFill>
                <a:sysClr val="windowText" lastClr="000000"/>
              </a:solidFill>
            </a:endParaRPr>
          </a:p>
        </p:txBody>
      </p:sp>
      <p:sp>
        <p:nvSpPr>
          <p:cNvPr id="4" name="object 4"/>
          <p:cNvSpPr/>
          <p:nvPr/>
        </p:nvSpPr>
        <p:spPr>
          <a:xfrm>
            <a:off x="9593057" y="5574305"/>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69A9F"/>
          </a:solidFill>
        </p:spPr>
        <p:txBody>
          <a:bodyPr wrap="square" lIns="0" tIns="0" rIns="0" bIns="0" rtlCol="0" anchor="ctr">
            <a:noAutofit/>
          </a:bodyPr>
          <a:lstStyle/>
          <a:p>
            <a:pPr algn="ctr" defTabSz="554492"/>
            <a:endParaRPr sz="1092" kern="0">
              <a:solidFill>
                <a:sysClr val="windowText" lastClr="000000"/>
              </a:solidFill>
            </a:endParaRPr>
          </a:p>
        </p:txBody>
      </p:sp>
      <p:sp>
        <p:nvSpPr>
          <p:cNvPr id="6" name="object 6"/>
          <p:cNvSpPr/>
          <p:nvPr/>
        </p:nvSpPr>
        <p:spPr>
          <a:xfrm>
            <a:off x="10477569" y="3037881"/>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ECECEC">
              <a:alpha val="79998"/>
            </a:srgbClr>
          </a:solidFill>
        </p:spPr>
        <p:txBody>
          <a:bodyPr wrap="square" lIns="0" tIns="0" rIns="0" bIns="0" rtlCol="0" anchor="ctr">
            <a:noAutofit/>
          </a:bodyPr>
          <a:lstStyle/>
          <a:p>
            <a:pPr algn="ctr" defTabSz="554492"/>
            <a:endParaRPr sz="1092" kern="0">
              <a:solidFill>
                <a:sysClr val="windowText" lastClr="000000"/>
              </a:solidFill>
            </a:endParaRPr>
          </a:p>
        </p:txBody>
      </p:sp>
      <p:sp>
        <p:nvSpPr>
          <p:cNvPr id="9" name="object 9"/>
          <p:cNvSpPr txBox="1">
            <a:spLocks/>
          </p:cNvSpPr>
          <p:nvPr/>
        </p:nvSpPr>
        <p:spPr>
          <a:xfrm>
            <a:off x="5987643" y="6152856"/>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10" name="object 10"/>
          <p:cNvSpPr txBox="1"/>
          <p:nvPr/>
        </p:nvSpPr>
        <p:spPr>
          <a:xfrm>
            <a:off x="5610356" y="3429000"/>
            <a:ext cx="1770142" cy="768080"/>
          </a:xfrm>
          <a:prstGeom prst="rect">
            <a:avLst/>
          </a:prstGeom>
        </p:spPr>
        <p:txBody>
          <a:bodyPr vert="horz" wrap="square" lIns="0" tIns="0" rIns="0" bIns="0" rtlCol="0" anchor="ctr">
            <a:noAutofit/>
          </a:bodyPr>
          <a:lstStyle/>
          <a:p>
            <a:pPr marL="140933" marR="3081" indent="-133617" algn="ctr" defTabSz="554492">
              <a:spcBef>
                <a:spcPts val="64"/>
              </a:spcBef>
            </a:pPr>
            <a:r>
              <a:rPr sz="1546" b="1" kern="0" spc="-21" dirty="0">
                <a:solidFill>
                  <a:sysClr val="windowText" lastClr="000000"/>
                </a:solidFill>
                <a:latin typeface="Lato-Black"/>
                <a:cs typeface="Lato-Black"/>
              </a:rPr>
              <a:t>Familjens</a:t>
            </a:r>
            <a:r>
              <a:rPr sz="1546" b="1" kern="0" spc="-36" dirty="0">
                <a:solidFill>
                  <a:sysClr val="windowText" lastClr="000000"/>
                </a:solidFill>
                <a:latin typeface="Lato-Black"/>
                <a:cs typeface="Lato-Black"/>
              </a:rPr>
              <a:t> </a:t>
            </a:r>
            <a:r>
              <a:rPr sz="1546" b="1" kern="0" spc="-24" dirty="0" err="1">
                <a:solidFill>
                  <a:sysClr val="windowText" lastClr="000000"/>
                </a:solidFill>
                <a:latin typeface="Lato-Black"/>
                <a:cs typeface="Lato-Black"/>
              </a:rPr>
              <a:t>kontakter</a:t>
            </a:r>
            <a:r>
              <a:rPr sz="1546" b="1" kern="0" spc="-24" dirty="0">
                <a:solidFill>
                  <a:sysClr val="windowText" lastClr="000000"/>
                </a:solidFill>
                <a:latin typeface="Lato-Black"/>
                <a:cs typeface="Lato-Black"/>
              </a:rPr>
              <a:t> </a:t>
            </a:r>
            <a:r>
              <a:rPr lang="sv-SE" sz="1546" b="1" kern="0" spc="-6" dirty="0">
                <a:solidFill>
                  <a:sysClr val="windowText" lastClr="000000"/>
                </a:solidFill>
                <a:latin typeface="Lato-Black"/>
                <a:cs typeface="Lato-Black"/>
              </a:rPr>
              <a:t>kring</a:t>
            </a:r>
            <a:r>
              <a:rPr lang="sv-SE" sz="1546" b="1" kern="0" spc="-61" dirty="0">
                <a:solidFill>
                  <a:sysClr val="windowText" lastClr="000000"/>
                </a:solidFill>
                <a:latin typeface="Lato-Black"/>
                <a:cs typeface="Lato-Black"/>
              </a:rPr>
              <a:t> </a:t>
            </a:r>
            <a:r>
              <a:rPr lang="sv-SE" sz="1546" b="1" kern="0" spc="-6" dirty="0">
                <a:solidFill>
                  <a:sysClr val="windowText" lastClr="000000"/>
                </a:solidFill>
                <a:latin typeface="Lato-Black"/>
                <a:cs typeface="Lato-Black"/>
              </a:rPr>
              <a:t>storasyster</a:t>
            </a:r>
          </a:p>
          <a:p>
            <a:pPr marL="140933" marR="3081" indent="-133617" algn="ctr" defTabSz="554492">
              <a:spcBef>
                <a:spcPts val="64"/>
              </a:spcBef>
            </a:pPr>
            <a:r>
              <a:rPr lang="sv-SE" sz="1547" b="1" kern="0" spc="-6" dirty="0">
                <a:solidFill>
                  <a:sysClr val="windowText" lastClr="000000"/>
                </a:solidFill>
                <a:latin typeface="Lato-Black"/>
                <a:cs typeface="Lato-Black"/>
                <a:sym typeface="Helvetica Neue"/>
              </a:rPr>
              <a:t>(flera diagnoser)</a:t>
            </a:r>
            <a:endParaRPr sz="1546" kern="0" dirty="0">
              <a:solidFill>
                <a:sysClr val="windowText" lastClr="000000"/>
              </a:solidFill>
              <a:latin typeface="Lato-Black"/>
              <a:cs typeface="Lato-Black"/>
            </a:endParaRPr>
          </a:p>
        </p:txBody>
      </p:sp>
      <p:sp>
        <p:nvSpPr>
          <p:cNvPr id="15" name="object 15"/>
          <p:cNvSpPr txBox="1"/>
          <p:nvPr/>
        </p:nvSpPr>
        <p:spPr>
          <a:xfrm>
            <a:off x="9894978" y="5972796"/>
            <a:ext cx="390841"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3C3935"/>
                </a:solidFill>
                <a:latin typeface="Lato-Black"/>
                <a:cs typeface="Lato-Black"/>
              </a:rPr>
              <a:t>Skola</a:t>
            </a:r>
            <a:endParaRPr sz="1182" kern="0" dirty="0">
              <a:solidFill>
                <a:sysClr val="windowText" lastClr="000000"/>
              </a:solidFill>
              <a:latin typeface="Lato-Black"/>
              <a:cs typeface="Lato-Black"/>
            </a:endParaRPr>
          </a:p>
        </p:txBody>
      </p:sp>
      <p:sp>
        <p:nvSpPr>
          <p:cNvPr id="16" name="object 16"/>
          <p:cNvSpPr txBox="1"/>
          <p:nvPr/>
        </p:nvSpPr>
        <p:spPr>
          <a:xfrm>
            <a:off x="10742493" y="3407761"/>
            <a:ext cx="464773"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Övrigt</a:t>
            </a:r>
            <a:endParaRPr sz="1182" kern="0" dirty="0">
              <a:solidFill>
                <a:sysClr val="windowText" lastClr="000000"/>
              </a:solidFill>
              <a:latin typeface="Lato-Black"/>
              <a:cs typeface="Lato-Black"/>
            </a:endParaRPr>
          </a:p>
        </p:txBody>
      </p:sp>
      <p:sp>
        <p:nvSpPr>
          <p:cNvPr id="19" name="object 19"/>
          <p:cNvSpPr txBox="1"/>
          <p:nvPr/>
        </p:nvSpPr>
        <p:spPr>
          <a:xfrm>
            <a:off x="1230634" y="305733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0" name="object 20"/>
          <p:cNvSpPr txBox="1"/>
          <p:nvPr/>
        </p:nvSpPr>
        <p:spPr>
          <a:xfrm>
            <a:off x="6176815" y="491488"/>
            <a:ext cx="515987"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FFFFFF"/>
                </a:solidFill>
                <a:latin typeface="Lato-Black"/>
                <a:cs typeface="Lato-Black"/>
              </a:rPr>
              <a:t>Vården</a:t>
            </a:r>
            <a:endParaRPr sz="1182" kern="0">
              <a:solidFill>
                <a:sysClr val="windowText" lastClr="000000"/>
              </a:solidFill>
              <a:latin typeface="Lato-Black"/>
              <a:cs typeface="Lato-Black"/>
            </a:endParaRPr>
          </a:p>
        </p:txBody>
      </p:sp>
      <p:sp>
        <p:nvSpPr>
          <p:cNvPr id="21" name="object 21"/>
          <p:cNvSpPr txBox="1"/>
          <p:nvPr/>
        </p:nvSpPr>
        <p:spPr>
          <a:xfrm>
            <a:off x="1230635" y="1968819"/>
            <a:ext cx="1282650" cy="361961"/>
          </a:xfrm>
          <a:prstGeom prst="rect">
            <a:avLst/>
          </a:prstGeom>
          <a:solidFill>
            <a:srgbClr val="85C7BB">
              <a:alpha val="79998"/>
            </a:srgbClr>
          </a:solidFill>
        </p:spPr>
        <p:txBody>
          <a:bodyPr vert="horz" wrap="square" lIns="0" tIns="0" rIns="0" bIns="0" rtlCol="0" anchor="ctr">
            <a:noAutofit/>
          </a:bodyPr>
          <a:lstStyle/>
          <a:p>
            <a:pPr marL="14440" algn="ctr" defTabSz="554492">
              <a:spcBef>
                <a:spcPts val="725"/>
              </a:spcBef>
            </a:pPr>
            <a:endParaRPr lang="sv-SE" sz="1182" kern="0" dirty="0">
              <a:solidFill>
                <a:sysClr val="windowText" lastClr="000000"/>
              </a:solidFill>
              <a:latin typeface="Lato-Black"/>
              <a:cs typeface="Lato-Black"/>
            </a:endParaRPr>
          </a:p>
        </p:txBody>
      </p:sp>
      <p:sp>
        <p:nvSpPr>
          <p:cNvPr id="22" name="object 22"/>
          <p:cNvSpPr txBox="1"/>
          <p:nvPr/>
        </p:nvSpPr>
        <p:spPr>
          <a:xfrm>
            <a:off x="4534009" y="2764183"/>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3" name="object 23"/>
          <p:cNvSpPr txBox="1"/>
          <p:nvPr/>
        </p:nvSpPr>
        <p:spPr>
          <a:xfrm>
            <a:off x="2947128" y="3028733"/>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4" name="object 24"/>
          <p:cNvSpPr txBox="1"/>
          <p:nvPr/>
        </p:nvSpPr>
        <p:spPr>
          <a:xfrm>
            <a:off x="4491419" y="2023895"/>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5" name="object 25"/>
          <p:cNvSpPr txBox="1"/>
          <p:nvPr/>
        </p:nvSpPr>
        <p:spPr>
          <a:xfrm>
            <a:off x="4483737" y="358986"/>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b="0" kern="0" spc="-6" dirty="0"/>
          </a:p>
        </p:txBody>
      </p:sp>
      <p:sp>
        <p:nvSpPr>
          <p:cNvPr id="26" name="object 26"/>
          <p:cNvSpPr txBox="1"/>
          <p:nvPr/>
        </p:nvSpPr>
        <p:spPr>
          <a:xfrm>
            <a:off x="2965670" y="1799344"/>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7" name="object 27"/>
          <p:cNvSpPr txBox="1"/>
          <p:nvPr/>
        </p:nvSpPr>
        <p:spPr>
          <a:xfrm>
            <a:off x="1230635" y="2481095"/>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8" name="object 28"/>
          <p:cNvSpPr txBox="1"/>
          <p:nvPr/>
        </p:nvSpPr>
        <p:spPr>
          <a:xfrm>
            <a:off x="2965670" y="78029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29" name="object 29"/>
          <p:cNvSpPr txBox="1"/>
          <p:nvPr/>
        </p:nvSpPr>
        <p:spPr>
          <a:xfrm>
            <a:off x="5987643" y="2090758"/>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0" name="object 30"/>
          <p:cNvSpPr txBox="1"/>
          <p:nvPr/>
        </p:nvSpPr>
        <p:spPr>
          <a:xfrm>
            <a:off x="2978369" y="1282806"/>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1" name="object 31"/>
          <p:cNvSpPr txBox="1"/>
          <p:nvPr/>
        </p:nvSpPr>
        <p:spPr>
          <a:xfrm>
            <a:off x="4469495" y="1331741"/>
            <a:ext cx="1282650" cy="45091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2" name="object 32"/>
          <p:cNvSpPr txBox="1"/>
          <p:nvPr/>
        </p:nvSpPr>
        <p:spPr>
          <a:xfrm>
            <a:off x="2965670" y="249915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3" name="object 33"/>
          <p:cNvSpPr txBox="1">
            <a:spLocks/>
          </p:cNvSpPr>
          <p:nvPr/>
        </p:nvSpPr>
        <p:spPr>
          <a:xfrm>
            <a:off x="8247536" y="6161529"/>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36" name="object 36"/>
          <p:cNvSpPr txBox="1"/>
          <p:nvPr/>
        </p:nvSpPr>
        <p:spPr>
          <a:xfrm>
            <a:off x="2698966" y="4394796"/>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37" name="object 37"/>
          <p:cNvSpPr txBox="1"/>
          <p:nvPr/>
        </p:nvSpPr>
        <p:spPr>
          <a:xfrm>
            <a:off x="2457167" y="5737326"/>
            <a:ext cx="1282650" cy="520992"/>
          </a:xfrm>
          <a:prstGeom prst="rect">
            <a:avLst/>
          </a:prstGeom>
          <a:solidFill>
            <a:srgbClr val="FFF5E6">
              <a:alpha val="79998"/>
            </a:srgbClr>
          </a:solidFill>
        </p:spPr>
        <p:txBody>
          <a:bodyPr vert="horz" wrap="square" lIns="0" tIns="0" rIns="0" bIns="0" rtlCol="0" anchor="ctr">
            <a:noAutofit/>
          </a:bodyPr>
          <a:lstStyle/>
          <a:p>
            <a:pPr marL="14440" marR="127071" algn="ctr" defTabSz="554492">
              <a:lnSpc>
                <a:spcPct val="101499"/>
              </a:lnSpc>
              <a:spcBef>
                <a:spcPts val="412"/>
              </a:spcBef>
            </a:pPr>
            <a:endParaRPr sz="1182" kern="0" dirty="0">
              <a:solidFill>
                <a:sysClr val="windowText" lastClr="000000"/>
              </a:solidFill>
              <a:latin typeface="Lato-Black"/>
              <a:cs typeface="Lato-Black"/>
            </a:endParaRPr>
          </a:p>
        </p:txBody>
      </p:sp>
      <p:sp>
        <p:nvSpPr>
          <p:cNvPr id="38" name="object 38"/>
          <p:cNvSpPr txBox="1"/>
          <p:nvPr/>
        </p:nvSpPr>
        <p:spPr>
          <a:xfrm>
            <a:off x="961243" y="4063423"/>
            <a:ext cx="1282650" cy="520992"/>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39" name="object 39"/>
          <p:cNvSpPr txBox="1"/>
          <p:nvPr/>
        </p:nvSpPr>
        <p:spPr>
          <a:xfrm>
            <a:off x="5972783" y="1534522"/>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0" name="object 40"/>
          <p:cNvSpPr txBox="1"/>
          <p:nvPr/>
        </p:nvSpPr>
        <p:spPr>
          <a:xfrm>
            <a:off x="2516883" y="5098777"/>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endParaRPr sz="1182" kern="0" spc="-6" dirty="0"/>
          </a:p>
        </p:txBody>
      </p:sp>
      <p:sp>
        <p:nvSpPr>
          <p:cNvPr id="44" name="object 44"/>
          <p:cNvSpPr txBox="1"/>
          <p:nvPr/>
        </p:nvSpPr>
        <p:spPr>
          <a:xfrm>
            <a:off x="970849" y="5401687"/>
            <a:ext cx="814797"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Socialtjänst</a:t>
            </a:r>
            <a:endParaRPr sz="1182" kern="0" dirty="0">
              <a:solidFill>
                <a:sysClr val="windowText" lastClr="000000"/>
              </a:solidFill>
              <a:latin typeface="Lato-Black"/>
              <a:cs typeface="Lato-Black"/>
            </a:endParaRPr>
          </a:p>
        </p:txBody>
      </p:sp>
      <p:sp>
        <p:nvSpPr>
          <p:cNvPr id="45" name="object 45"/>
          <p:cNvSpPr txBox="1"/>
          <p:nvPr/>
        </p:nvSpPr>
        <p:spPr>
          <a:xfrm>
            <a:off x="8907192" y="125120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6" name="object 46"/>
          <p:cNvSpPr txBox="1"/>
          <p:nvPr/>
        </p:nvSpPr>
        <p:spPr>
          <a:xfrm>
            <a:off x="8888861" y="1748337"/>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7" name="object 47"/>
          <p:cNvSpPr txBox="1"/>
          <p:nvPr/>
        </p:nvSpPr>
        <p:spPr>
          <a:xfrm>
            <a:off x="10553395" y="1194511"/>
            <a:ext cx="1282650" cy="520992"/>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8" name="object 48"/>
          <p:cNvSpPr txBox="1"/>
          <p:nvPr/>
        </p:nvSpPr>
        <p:spPr>
          <a:xfrm>
            <a:off x="9146453" y="704865"/>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49" name="object 49"/>
          <p:cNvSpPr txBox="1"/>
          <p:nvPr/>
        </p:nvSpPr>
        <p:spPr>
          <a:xfrm>
            <a:off x="7069609" y="279804"/>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0" name="object 50"/>
          <p:cNvSpPr txBox="1"/>
          <p:nvPr/>
        </p:nvSpPr>
        <p:spPr>
          <a:xfrm>
            <a:off x="10553394" y="1863841"/>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1" name="object 51"/>
          <p:cNvSpPr txBox="1"/>
          <p:nvPr/>
        </p:nvSpPr>
        <p:spPr>
          <a:xfrm>
            <a:off x="8355919" y="2435922"/>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2" name="object 52"/>
          <p:cNvSpPr txBox="1"/>
          <p:nvPr/>
        </p:nvSpPr>
        <p:spPr>
          <a:xfrm>
            <a:off x="10553394" y="2374140"/>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3" name="object 53"/>
          <p:cNvSpPr txBox="1"/>
          <p:nvPr/>
        </p:nvSpPr>
        <p:spPr>
          <a:xfrm>
            <a:off x="8586457" y="3035145"/>
            <a:ext cx="1282650" cy="435508"/>
          </a:xfrm>
          <a:prstGeom prst="rect">
            <a:avLst/>
          </a:prstGeom>
          <a:solidFill>
            <a:srgbClr val="ECECEC">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pPr>
            <a:endParaRPr sz="1182" kern="0" dirty="0">
              <a:solidFill>
                <a:sysClr val="windowText" lastClr="000000"/>
              </a:solidFill>
              <a:latin typeface="Lato-Black"/>
              <a:cs typeface="Lato-Black"/>
            </a:endParaRPr>
          </a:p>
        </p:txBody>
      </p:sp>
      <p:sp>
        <p:nvSpPr>
          <p:cNvPr id="54" name="object 54"/>
          <p:cNvSpPr txBox="1"/>
          <p:nvPr/>
        </p:nvSpPr>
        <p:spPr>
          <a:xfrm>
            <a:off x="8456845" y="3615018"/>
            <a:ext cx="1444377" cy="361961"/>
          </a:xfrm>
          <a:prstGeom prst="rect">
            <a:avLst/>
          </a:prstGeom>
          <a:solidFill>
            <a:srgbClr val="ECECEC">
              <a:alpha val="79998"/>
            </a:srgbClr>
          </a:solidFill>
        </p:spPr>
        <p:txBody>
          <a:bodyPr vert="horz" wrap="square" lIns="0" tIns="0" rIns="0" bIns="0" rtlCol="0" anchor="ctr">
            <a:noAutofit/>
          </a:bodyPr>
          <a:lstStyle/>
          <a:p>
            <a:pPr marL="88950" algn="ctr" defTabSz="554492">
              <a:spcBef>
                <a:spcPts val="506"/>
              </a:spcBef>
            </a:pPr>
            <a:endParaRPr sz="1182" kern="0" dirty="0">
              <a:solidFill>
                <a:sysClr val="windowText" lastClr="000000"/>
              </a:solidFill>
              <a:latin typeface="Lato-Black"/>
              <a:cs typeface="Lato-Black"/>
            </a:endParaRPr>
          </a:p>
        </p:txBody>
      </p:sp>
      <p:sp>
        <p:nvSpPr>
          <p:cNvPr id="55" name="object 55"/>
          <p:cNvSpPr txBox="1"/>
          <p:nvPr/>
        </p:nvSpPr>
        <p:spPr>
          <a:xfrm>
            <a:off x="7692145" y="76313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6" name="object 56"/>
          <p:cNvSpPr txBox="1"/>
          <p:nvPr/>
        </p:nvSpPr>
        <p:spPr>
          <a:xfrm>
            <a:off x="7450751" y="1251819"/>
            <a:ext cx="1282650" cy="361961"/>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57" name="object 57"/>
          <p:cNvSpPr/>
          <p:nvPr/>
        </p:nvSpPr>
        <p:spPr>
          <a:xfrm>
            <a:off x="54000" y="96923"/>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nchor="ctr">
            <a:noAutofit/>
          </a:bodyPr>
          <a:lstStyle/>
          <a:p>
            <a:pPr algn="ctr" defTabSz="554492"/>
            <a:endParaRPr sz="1092" kern="0">
              <a:solidFill>
                <a:sysClr val="windowText" lastClr="000000"/>
              </a:solidFill>
            </a:endParaRPr>
          </a:p>
        </p:txBody>
      </p:sp>
      <p:sp>
        <p:nvSpPr>
          <p:cNvPr id="58" name="object 58"/>
          <p:cNvSpPr txBox="1"/>
          <p:nvPr/>
        </p:nvSpPr>
        <p:spPr>
          <a:xfrm>
            <a:off x="330811" y="479871"/>
            <a:ext cx="795543" cy="376593"/>
          </a:xfrm>
          <a:prstGeom prst="rect">
            <a:avLst/>
          </a:prstGeom>
        </p:spPr>
        <p:txBody>
          <a:bodyPr vert="horz" wrap="square" lIns="0" tIns="0" rIns="0" bIns="0" rtlCol="0" anchor="ctr">
            <a:noAutofit/>
          </a:bodyPr>
          <a:lstStyle/>
          <a:p>
            <a:pPr marL="1540" algn="ctr" defTabSz="554492">
              <a:lnSpc>
                <a:spcPts val="1740"/>
              </a:lnSpc>
              <a:spcBef>
                <a:spcPts val="73"/>
              </a:spcBef>
            </a:pPr>
            <a:r>
              <a:rPr lang="sv-SE" sz="1486" b="1" kern="0" spc="-15" dirty="0">
                <a:solidFill>
                  <a:srgbClr val="FFFFFF"/>
                </a:solidFill>
                <a:latin typeface="Lato"/>
                <a:cs typeface="Lato"/>
              </a:rPr>
              <a:t>7</a:t>
            </a:r>
            <a:endParaRPr sz="1486" kern="0" dirty="0">
              <a:solidFill>
                <a:sysClr val="windowText" lastClr="000000"/>
              </a:solidFill>
              <a:latin typeface="Lato"/>
              <a:cs typeface="Lato"/>
            </a:endParaRPr>
          </a:p>
          <a:p>
            <a:pPr algn="ctr" defTabSz="554492">
              <a:lnSpc>
                <a:spcPts val="1085"/>
              </a:lnSpc>
            </a:pPr>
            <a:r>
              <a:rPr sz="940" b="1" kern="0" spc="-6" dirty="0">
                <a:solidFill>
                  <a:srgbClr val="FFFFFF"/>
                </a:solidFill>
                <a:latin typeface="Lato"/>
                <a:cs typeface="Lato"/>
              </a:rPr>
              <a:t>KONTAK</a:t>
            </a:r>
            <a:r>
              <a:rPr lang="sv-SE" sz="940" b="1" kern="0" spc="-6" dirty="0">
                <a:solidFill>
                  <a:srgbClr val="FFFFFF"/>
                </a:solidFill>
                <a:latin typeface="Lato"/>
                <a:cs typeface="Lato"/>
              </a:rPr>
              <a:t>T-SÄTT</a:t>
            </a:r>
            <a:endParaRPr sz="940" kern="0" dirty="0">
              <a:solidFill>
                <a:sysClr val="windowText" lastClr="000000"/>
              </a:solidFill>
              <a:latin typeface="Lato"/>
              <a:cs typeface="Lato"/>
            </a:endParaRPr>
          </a:p>
        </p:txBody>
      </p:sp>
      <p:cxnSp>
        <p:nvCxnSpPr>
          <p:cNvPr id="59" name="Rak 58">
            <a:extLst>
              <a:ext uri="{FF2B5EF4-FFF2-40B4-BE49-F238E27FC236}">
                <a16:creationId xmlns:a16="http://schemas.microsoft.com/office/drawing/2014/main" id="{1F8891D0-1215-AE69-94CD-9756060074B0}"/>
              </a:ext>
            </a:extLst>
          </p:cNvPr>
          <p:cNvCxnSpPr>
            <a:cxnSpLocks/>
            <a:stCxn id="10" idx="2"/>
            <a:endCxn id="36" idx="3"/>
          </p:cNvCxnSpPr>
          <p:nvPr/>
        </p:nvCxnSpPr>
        <p:spPr>
          <a:xfrm flipH="1">
            <a:off x="3981616" y="4197080"/>
            <a:ext cx="2513811" cy="37869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209BE87A-FBF7-AF3C-695D-9751D3E63EF8}"/>
              </a:ext>
            </a:extLst>
          </p:cNvPr>
          <p:cNvCxnSpPr>
            <a:cxnSpLocks/>
            <a:stCxn id="10" idx="2"/>
            <a:endCxn id="38" idx="3"/>
          </p:cNvCxnSpPr>
          <p:nvPr/>
        </p:nvCxnSpPr>
        <p:spPr>
          <a:xfrm flipH="1">
            <a:off x="2243893" y="4197080"/>
            <a:ext cx="4251534" cy="12683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03EEDDAF-5B03-3D3F-0269-493B685C9EC9}"/>
              </a:ext>
            </a:extLst>
          </p:cNvPr>
          <p:cNvCxnSpPr>
            <a:cxnSpLocks/>
            <a:stCxn id="10" idx="2"/>
            <a:endCxn id="40" idx="3"/>
          </p:cNvCxnSpPr>
          <p:nvPr/>
        </p:nvCxnSpPr>
        <p:spPr>
          <a:xfrm flipH="1">
            <a:off x="3799533" y="4197080"/>
            <a:ext cx="2695894" cy="108267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473B6EF5-CA35-531E-0022-62E11B8BC206}"/>
              </a:ext>
            </a:extLst>
          </p:cNvPr>
          <p:cNvCxnSpPr>
            <a:cxnSpLocks/>
            <a:stCxn id="10" idx="2"/>
            <a:endCxn id="37" idx="3"/>
          </p:cNvCxnSpPr>
          <p:nvPr/>
        </p:nvCxnSpPr>
        <p:spPr>
          <a:xfrm flipH="1">
            <a:off x="3739817" y="4197080"/>
            <a:ext cx="2755610" cy="180074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B906A19D-F42B-3996-BF48-1FC66E5206C6}"/>
              </a:ext>
            </a:extLst>
          </p:cNvPr>
          <p:cNvCxnSpPr>
            <a:cxnSpLocks/>
            <a:stCxn id="10" idx="2"/>
            <a:endCxn id="9" idx="0"/>
          </p:cNvCxnSpPr>
          <p:nvPr/>
        </p:nvCxnSpPr>
        <p:spPr>
          <a:xfrm>
            <a:off x="6495427" y="4197080"/>
            <a:ext cx="133541" cy="195577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4B3C243D-54AD-518E-994D-57991706E44D}"/>
              </a:ext>
            </a:extLst>
          </p:cNvPr>
          <p:cNvSpPr txBox="1">
            <a:spLocks/>
          </p:cNvSpPr>
          <p:nvPr/>
        </p:nvSpPr>
        <p:spPr>
          <a:xfrm>
            <a:off x="5287204" y="5661671"/>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74" name="object 18">
            <a:extLst>
              <a:ext uri="{FF2B5EF4-FFF2-40B4-BE49-F238E27FC236}">
                <a16:creationId xmlns:a16="http://schemas.microsoft.com/office/drawing/2014/main" id="{B763C190-2F62-D324-EFA5-7BE88008BCF7}"/>
              </a:ext>
            </a:extLst>
          </p:cNvPr>
          <p:cNvSpPr txBox="1">
            <a:spLocks/>
          </p:cNvSpPr>
          <p:nvPr/>
        </p:nvSpPr>
        <p:spPr>
          <a:xfrm>
            <a:off x="6253628" y="5082316"/>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78" name="Rak 77">
            <a:extLst>
              <a:ext uri="{FF2B5EF4-FFF2-40B4-BE49-F238E27FC236}">
                <a16:creationId xmlns:a16="http://schemas.microsoft.com/office/drawing/2014/main" id="{DC5ECC71-01A0-DCBD-F037-0E5F345078BC}"/>
              </a:ext>
            </a:extLst>
          </p:cNvPr>
          <p:cNvCxnSpPr>
            <a:cxnSpLocks/>
            <a:endCxn id="73" idx="0"/>
          </p:cNvCxnSpPr>
          <p:nvPr/>
        </p:nvCxnSpPr>
        <p:spPr>
          <a:xfrm flipH="1">
            <a:off x="5928529" y="4138054"/>
            <a:ext cx="436463" cy="15236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Rak 83">
            <a:extLst>
              <a:ext uri="{FF2B5EF4-FFF2-40B4-BE49-F238E27FC236}">
                <a16:creationId xmlns:a16="http://schemas.microsoft.com/office/drawing/2014/main" id="{2B95EDFB-0345-C14F-A534-0B42111A2C90}"/>
              </a:ext>
            </a:extLst>
          </p:cNvPr>
          <p:cNvCxnSpPr>
            <a:cxnSpLocks/>
            <a:stCxn id="10" idx="2"/>
            <a:endCxn id="74" idx="0"/>
          </p:cNvCxnSpPr>
          <p:nvPr/>
        </p:nvCxnSpPr>
        <p:spPr>
          <a:xfrm>
            <a:off x="6495427" y="4197080"/>
            <a:ext cx="399526" cy="88523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EF0EC880-304F-30EF-087F-6076F3FC3AB9}"/>
              </a:ext>
            </a:extLst>
          </p:cNvPr>
          <p:cNvCxnSpPr>
            <a:cxnSpLocks/>
            <a:stCxn id="10" idx="2"/>
            <a:endCxn id="18" idx="0"/>
          </p:cNvCxnSpPr>
          <p:nvPr/>
        </p:nvCxnSpPr>
        <p:spPr>
          <a:xfrm>
            <a:off x="6495427" y="4197080"/>
            <a:ext cx="1549732" cy="34862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DFB20028-1138-E213-7A1A-332C96197418}"/>
              </a:ext>
            </a:extLst>
          </p:cNvPr>
          <p:cNvCxnSpPr>
            <a:cxnSpLocks/>
            <a:stCxn id="10" idx="2"/>
            <a:endCxn id="35" idx="1"/>
          </p:cNvCxnSpPr>
          <p:nvPr/>
        </p:nvCxnSpPr>
        <p:spPr>
          <a:xfrm>
            <a:off x="6495427" y="4197080"/>
            <a:ext cx="2718205" cy="31621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Rak 101">
            <a:extLst>
              <a:ext uri="{FF2B5EF4-FFF2-40B4-BE49-F238E27FC236}">
                <a16:creationId xmlns:a16="http://schemas.microsoft.com/office/drawing/2014/main" id="{A0C0A853-EFA8-B36B-BF1E-C3B0737C2E89}"/>
              </a:ext>
            </a:extLst>
          </p:cNvPr>
          <p:cNvCxnSpPr>
            <a:cxnSpLocks/>
            <a:stCxn id="10" idx="2"/>
            <a:endCxn id="76" idx="1"/>
          </p:cNvCxnSpPr>
          <p:nvPr/>
        </p:nvCxnSpPr>
        <p:spPr>
          <a:xfrm>
            <a:off x="6495427" y="4197080"/>
            <a:ext cx="4000855" cy="11246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Rak 104">
            <a:extLst>
              <a:ext uri="{FF2B5EF4-FFF2-40B4-BE49-F238E27FC236}">
                <a16:creationId xmlns:a16="http://schemas.microsoft.com/office/drawing/2014/main" id="{81D183DF-1606-64EE-1864-D36E2C141715}"/>
              </a:ext>
            </a:extLst>
          </p:cNvPr>
          <p:cNvCxnSpPr>
            <a:cxnSpLocks/>
            <a:endCxn id="77" idx="1"/>
          </p:cNvCxnSpPr>
          <p:nvPr/>
        </p:nvCxnSpPr>
        <p:spPr>
          <a:xfrm>
            <a:off x="6569854" y="4067599"/>
            <a:ext cx="4033206" cy="72279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ak 107">
            <a:extLst>
              <a:ext uri="{FF2B5EF4-FFF2-40B4-BE49-F238E27FC236}">
                <a16:creationId xmlns:a16="http://schemas.microsoft.com/office/drawing/2014/main" id="{5DF5E2F2-F251-C01A-55C7-6A3D0A91F001}"/>
              </a:ext>
            </a:extLst>
          </p:cNvPr>
          <p:cNvCxnSpPr>
            <a:cxnSpLocks/>
            <a:endCxn id="35" idx="1"/>
          </p:cNvCxnSpPr>
          <p:nvPr/>
        </p:nvCxnSpPr>
        <p:spPr>
          <a:xfrm>
            <a:off x="6555144" y="4084675"/>
            <a:ext cx="2658488" cy="428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object 18"/>
          <p:cNvSpPr txBox="1">
            <a:spLocks/>
          </p:cNvSpPr>
          <p:nvPr/>
        </p:nvSpPr>
        <p:spPr>
          <a:xfrm>
            <a:off x="7403834" y="4545702"/>
            <a:ext cx="1282650" cy="361961"/>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75" name="object 35">
            <a:extLst>
              <a:ext uri="{FF2B5EF4-FFF2-40B4-BE49-F238E27FC236}">
                <a16:creationId xmlns:a16="http://schemas.microsoft.com/office/drawing/2014/main" id="{F95BDF61-DF9B-D8C2-E201-767AB61F751B}"/>
              </a:ext>
            </a:extLst>
          </p:cNvPr>
          <p:cNvSpPr txBox="1">
            <a:spLocks/>
          </p:cNvSpPr>
          <p:nvPr/>
        </p:nvSpPr>
        <p:spPr>
          <a:xfrm>
            <a:off x="8786842" y="5027696"/>
            <a:ext cx="1282650" cy="327456"/>
          </a:xfrm>
          <a:prstGeom prst="rect">
            <a:avLst/>
          </a:prstGeom>
          <a:solidFill>
            <a:srgbClr val="F69A9F">
              <a:alpha val="79998"/>
            </a:srgbClr>
          </a:solidFill>
        </p:spPr>
        <p:txBody>
          <a:bodyPr vert="horz" wrap="square" lIns="0" tIns="0" rIns="0" bIns="0" rtlCol="0" anchor="ctr">
            <a:noAutofit/>
          </a:bodyPr>
          <a:lstStyle/>
          <a:p>
            <a:pPr marL="14440" algn="ctr" defTabSz="554492">
              <a:spcBef>
                <a:spcPts val="725"/>
              </a:spcBef>
            </a:pPr>
            <a:endParaRPr sz="1182" kern="0" dirty="0">
              <a:solidFill>
                <a:sysClr val="windowText" lastClr="000000"/>
              </a:solidFill>
              <a:latin typeface="Lato-Black"/>
              <a:cs typeface="Lato-Black"/>
            </a:endParaRPr>
          </a:p>
        </p:txBody>
      </p:sp>
      <p:sp>
        <p:nvSpPr>
          <p:cNvPr id="35" name="object 35"/>
          <p:cNvSpPr txBox="1">
            <a:spLocks/>
          </p:cNvSpPr>
          <p:nvPr/>
        </p:nvSpPr>
        <p:spPr>
          <a:xfrm>
            <a:off x="9213632" y="4349565"/>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76" name="object 35">
            <a:extLst>
              <a:ext uri="{FF2B5EF4-FFF2-40B4-BE49-F238E27FC236}">
                <a16:creationId xmlns:a16="http://schemas.microsoft.com/office/drawing/2014/main" id="{BA13A241-24F6-9A8E-7AD7-101B7EA6D6A6}"/>
              </a:ext>
            </a:extLst>
          </p:cNvPr>
          <p:cNvSpPr txBox="1">
            <a:spLocks/>
          </p:cNvSpPr>
          <p:nvPr/>
        </p:nvSpPr>
        <p:spPr>
          <a:xfrm>
            <a:off x="10496282" y="5158023"/>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sp>
        <p:nvSpPr>
          <p:cNvPr id="77" name="object 35">
            <a:extLst>
              <a:ext uri="{FF2B5EF4-FFF2-40B4-BE49-F238E27FC236}">
                <a16:creationId xmlns:a16="http://schemas.microsoft.com/office/drawing/2014/main" id="{F0159348-7512-EB80-3B2B-AF68BD10991F}"/>
              </a:ext>
            </a:extLst>
          </p:cNvPr>
          <p:cNvSpPr txBox="1">
            <a:spLocks/>
          </p:cNvSpPr>
          <p:nvPr/>
        </p:nvSpPr>
        <p:spPr>
          <a:xfrm>
            <a:off x="10603060" y="4626667"/>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116" name="Rak 115">
            <a:extLst>
              <a:ext uri="{FF2B5EF4-FFF2-40B4-BE49-F238E27FC236}">
                <a16:creationId xmlns:a16="http://schemas.microsoft.com/office/drawing/2014/main" id="{C51974AC-61DD-CE29-8618-733288E447AC}"/>
              </a:ext>
            </a:extLst>
          </p:cNvPr>
          <p:cNvCxnSpPr>
            <a:cxnSpLocks/>
            <a:stCxn id="10" idx="1"/>
            <a:endCxn id="23" idx="3"/>
          </p:cNvCxnSpPr>
          <p:nvPr/>
        </p:nvCxnSpPr>
        <p:spPr>
          <a:xfrm flipH="1" flipV="1">
            <a:off x="4229778" y="3289229"/>
            <a:ext cx="1380578" cy="52381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Rak 132">
            <a:extLst>
              <a:ext uri="{FF2B5EF4-FFF2-40B4-BE49-F238E27FC236}">
                <a16:creationId xmlns:a16="http://schemas.microsoft.com/office/drawing/2014/main" id="{20236632-824E-8AFF-3AF0-ED192672658E}"/>
              </a:ext>
            </a:extLst>
          </p:cNvPr>
          <p:cNvCxnSpPr>
            <a:cxnSpLocks/>
            <a:stCxn id="10" idx="0"/>
            <a:endCxn id="29" idx="2"/>
          </p:cNvCxnSpPr>
          <p:nvPr/>
        </p:nvCxnSpPr>
        <p:spPr>
          <a:xfrm flipV="1">
            <a:off x="6495427" y="2452719"/>
            <a:ext cx="133541" cy="97628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Rak 156">
            <a:extLst>
              <a:ext uri="{FF2B5EF4-FFF2-40B4-BE49-F238E27FC236}">
                <a16:creationId xmlns:a16="http://schemas.microsoft.com/office/drawing/2014/main" id="{8C545820-CAFB-44FB-DE65-3792DAC2B8D0}"/>
              </a:ext>
            </a:extLst>
          </p:cNvPr>
          <p:cNvCxnSpPr>
            <a:cxnSpLocks/>
            <a:stCxn id="10" idx="0"/>
            <a:endCxn id="56" idx="2"/>
          </p:cNvCxnSpPr>
          <p:nvPr/>
        </p:nvCxnSpPr>
        <p:spPr>
          <a:xfrm flipV="1">
            <a:off x="6495427" y="1613780"/>
            <a:ext cx="1596649" cy="181522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7" name="Rak 166">
            <a:extLst>
              <a:ext uri="{FF2B5EF4-FFF2-40B4-BE49-F238E27FC236}">
                <a16:creationId xmlns:a16="http://schemas.microsoft.com/office/drawing/2014/main" id="{3261DAE6-667E-6B33-DF71-3C10185F49CF}"/>
              </a:ext>
            </a:extLst>
          </p:cNvPr>
          <p:cNvCxnSpPr>
            <a:cxnSpLocks/>
            <a:stCxn id="10" idx="0"/>
            <a:endCxn id="45" idx="1"/>
          </p:cNvCxnSpPr>
          <p:nvPr/>
        </p:nvCxnSpPr>
        <p:spPr>
          <a:xfrm flipV="1">
            <a:off x="6495427" y="1432190"/>
            <a:ext cx="2411765" cy="199681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Rak 173">
            <a:extLst>
              <a:ext uri="{FF2B5EF4-FFF2-40B4-BE49-F238E27FC236}">
                <a16:creationId xmlns:a16="http://schemas.microsoft.com/office/drawing/2014/main" id="{A3A528CC-6799-42BC-790C-FE623EC3DE2F}"/>
              </a:ext>
            </a:extLst>
          </p:cNvPr>
          <p:cNvCxnSpPr>
            <a:cxnSpLocks/>
            <a:stCxn id="10" idx="0"/>
            <a:endCxn id="51" idx="1"/>
          </p:cNvCxnSpPr>
          <p:nvPr/>
        </p:nvCxnSpPr>
        <p:spPr>
          <a:xfrm flipV="1">
            <a:off x="6495427" y="2616903"/>
            <a:ext cx="1860492" cy="81209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06D8BB86-DB24-BF70-105D-FF7165F46B03}"/>
              </a:ext>
            </a:extLst>
          </p:cNvPr>
          <p:cNvCxnSpPr>
            <a:cxnSpLocks/>
            <a:stCxn id="53" idx="1"/>
            <a:endCxn id="10" idx="3"/>
          </p:cNvCxnSpPr>
          <p:nvPr/>
        </p:nvCxnSpPr>
        <p:spPr>
          <a:xfrm flipH="1">
            <a:off x="7380498" y="3252899"/>
            <a:ext cx="1205959" cy="5601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3C381DDF-3CDA-AD13-868D-133F903809B3}"/>
              </a:ext>
            </a:extLst>
          </p:cNvPr>
          <p:cNvCxnSpPr>
            <a:cxnSpLocks/>
            <a:stCxn id="54" idx="1"/>
            <a:endCxn id="10" idx="3"/>
          </p:cNvCxnSpPr>
          <p:nvPr/>
        </p:nvCxnSpPr>
        <p:spPr>
          <a:xfrm flipH="1">
            <a:off x="7380498" y="3795999"/>
            <a:ext cx="1076347" cy="170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6" name="object 35">
            <a:extLst>
              <a:ext uri="{FF2B5EF4-FFF2-40B4-BE49-F238E27FC236}">
                <a16:creationId xmlns:a16="http://schemas.microsoft.com/office/drawing/2014/main" id="{430B753F-9999-8AD9-E4F9-AAC52B85AA14}"/>
              </a:ext>
            </a:extLst>
          </p:cNvPr>
          <p:cNvSpPr txBox="1">
            <a:spLocks/>
          </p:cNvSpPr>
          <p:nvPr/>
        </p:nvSpPr>
        <p:spPr>
          <a:xfrm>
            <a:off x="4350608" y="6216007"/>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endParaRPr sz="1182" kern="0" spc="-6" dirty="0"/>
          </a:p>
        </p:txBody>
      </p:sp>
      <p:cxnSp>
        <p:nvCxnSpPr>
          <p:cNvPr id="201" name="Rak 200">
            <a:extLst>
              <a:ext uri="{FF2B5EF4-FFF2-40B4-BE49-F238E27FC236}">
                <a16:creationId xmlns:a16="http://schemas.microsoft.com/office/drawing/2014/main" id="{AFEE75E4-44BC-F781-9513-6DF319CE5CF1}"/>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object 70">
            <a:extLst>
              <a:ext uri="{FF2B5EF4-FFF2-40B4-BE49-F238E27FC236}">
                <a16:creationId xmlns:a16="http://schemas.microsoft.com/office/drawing/2014/main" id="{65B6E5A0-DF7F-67C7-B07C-45D709A8BDAA}"/>
              </a:ext>
            </a:extLst>
          </p:cNvPr>
          <p:cNvSpPr/>
          <p:nvPr/>
        </p:nvSpPr>
        <p:spPr>
          <a:xfrm>
            <a:off x="1738344" y="3132919"/>
            <a:ext cx="288413" cy="201389"/>
          </a:xfrm>
          <a:custGeom>
            <a:avLst/>
            <a:gdLst/>
            <a:ahLst/>
            <a:cxnLst/>
            <a:rect l="l" t="t" r="r" b="b"/>
            <a:pathLst>
              <a:path w="475614"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4"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4"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4" h="332104">
                <a:moveTo>
                  <a:pt x="475430" y="52595"/>
                </a:moveTo>
                <a:lnTo>
                  <a:pt x="451661" y="52595"/>
                </a:lnTo>
                <a:lnTo>
                  <a:pt x="451661" y="284588"/>
                </a:lnTo>
                <a:lnTo>
                  <a:pt x="475430" y="284588"/>
                </a:lnTo>
                <a:lnTo>
                  <a:pt x="475430" y="52595"/>
                </a:lnTo>
                <a:close/>
              </a:path>
              <a:path w="475614"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4"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grpSp>
        <p:nvGrpSpPr>
          <p:cNvPr id="61" name="Grupp 60">
            <a:extLst>
              <a:ext uri="{FF2B5EF4-FFF2-40B4-BE49-F238E27FC236}">
                <a16:creationId xmlns:a16="http://schemas.microsoft.com/office/drawing/2014/main" id="{5E1CE236-C805-C778-E129-CFDAE85061FB}"/>
              </a:ext>
            </a:extLst>
          </p:cNvPr>
          <p:cNvGrpSpPr/>
          <p:nvPr/>
        </p:nvGrpSpPr>
        <p:grpSpPr>
          <a:xfrm>
            <a:off x="535101" y="4129876"/>
            <a:ext cx="2484415" cy="329289"/>
            <a:chOff x="-993226" y="7853262"/>
            <a:chExt cx="4096985" cy="543022"/>
          </a:xfrm>
        </p:grpSpPr>
        <p:sp>
          <p:nvSpPr>
            <p:cNvPr id="42" name="object 8">
              <a:extLst>
                <a:ext uri="{FF2B5EF4-FFF2-40B4-BE49-F238E27FC236}">
                  <a16:creationId xmlns:a16="http://schemas.microsoft.com/office/drawing/2014/main" id="{8C7EBC60-99A2-5425-A80C-F2174F04278C}"/>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60" name="object 149">
              <a:extLst>
                <a:ext uri="{FF2B5EF4-FFF2-40B4-BE49-F238E27FC236}">
                  <a16:creationId xmlns:a16="http://schemas.microsoft.com/office/drawing/2014/main" id="{F2531CE9-34F6-AAB5-9E1C-577A41DB9382}"/>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pic>
        <p:nvPicPr>
          <p:cNvPr id="66" name="Bildobjekt 65">
            <a:extLst>
              <a:ext uri="{FF2B5EF4-FFF2-40B4-BE49-F238E27FC236}">
                <a16:creationId xmlns:a16="http://schemas.microsoft.com/office/drawing/2014/main" id="{208017E4-9B91-9B6C-3A7F-31B4D428DC6D}"/>
              </a:ext>
            </a:extLst>
          </p:cNvPr>
          <p:cNvPicPr>
            <a:picLocks noChangeAspect="1"/>
          </p:cNvPicPr>
          <p:nvPr/>
        </p:nvPicPr>
        <p:blipFill>
          <a:blip r:embed="rId2"/>
          <a:stretch>
            <a:fillRect/>
          </a:stretch>
        </p:blipFill>
        <p:spPr>
          <a:xfrm>
            <a:off x="1265828" y="4245597"/>
            <a:ext cx="292649" cy="207935"/>
          </a:xfrm>
          <a:prstGeom prst="rect">
            <a:avLst/>
          </a:prstGeom>
        </p:spPr>
      </p:pic>
      <p:pic>
        <p:nvPicPr>
          <p:cNvPr id="69" name="Bildobjekt 68">
            <a:extLst>
              <a:ext uri="{FF2B5EF4-FFF2-40B4-BE49-F238E27FC236}">
                <a16:creationId xmlns:a16="http://schemas.microsoft.com/office/drawing/2014/main" id="{12DDD9F2-FD2D-675B-F980-BE090D055607}"/>
              </a:ext>
            </a:extLst>
          </p:cNvPr>
          <p:cNvPicPr>
            <a:picLocks noChangeAspect="1"/>
          </p:cNvPicPr>
          <p:nvPr/>
        </p:nvPicPr>
        <p:blipFill>
          <a:blip r:embed="rId3"/>
          <a:stretch>
            <a:fillRect/>
          </a:stretch>
        </p:blipFill>
        <p:spPr>
          <a:xfrm>
            <a:off x="3014468" y="5883325"/>
            <a:ext cx="246441" cy="246441"/>
          </a:xfrm>
          <a:prstGeom prst="rect">
            <a:avLst/>
          </a:prstGeom>
        </p:spPr>
      </p:pic>
      <p:pic>
        <p:nvPicPr>
          <p:cNvPr id="71" name="Bildobjekt 70">
            <a:extLst>
              <a:ext uri="{FF2B5EF4-FFF2-40B4-BE49-F238E27FC236}">
                <a16:creationId xmlns:a16="http://schemas.microsoft.com/office/drawing/2014/main" id="{A4C59893-40F8-B5C8-D122-3D9140099333}"/>
              </a:ext>
            </a:extLst>
          </p:cNvPr>
          <p:cNvPicPr>
            <a:picLocks noChangeAspect="1"/>
          </p:cNvPicPr>
          <p:nvPr/>
        </p:nvPicPr>
        <p:blipFill>
          <a:blip r:embed="rId3"/>
          <a:stretch>
            <a:fillRect/>
          </a:stretch>
        </p:blipFill>
        <p:spPr>
          <a:xfrm>
            <a:off x="3142619" y="4469919"/>
            <a:ext cx="246441" cy="246441"/>
          </a:xfrm>
          <a:prstGeom prst="rect">
            <a:avLst/>
          </a:prstGeom>
        </p:spPr>
      </p:pic>
      <p:sp>
        <p:nvSpPr>
          <p:cNvPr id="80" name="object 41">
            <a:extLst>
              <a:ext uri="{FF2B5EF4-FFF2-40B4-BE49-F238E27FC236}">
                <a16:creationId xmlns:a16="http://schemas.microsoft.com/office/drawing/2014/main" id="{C254FF17-2F62-3CD4-BE73-588F666B75D3}"/>
              </a:ext>
            </a:extLst>
          </p:cNvPr>
          <p:cNvSpPr/>
          <p:nvPr/>
        </p:nvSpPr>
        <p:spPr>
          <a:xfrm>
            <a:off x="1738344" y="2576526"/>
            <a:ext cx="288413" cy="201389"/>
          </a:xfrm>
          <a:custGeom>
            <a:avLst/>
            <a:gdLst/>
            <a:ahLst/>
            <a:cxnLst/>
            <a:rect l="l" t="t" r="r" b="b"/>
            <a:pathLst>
              <a:path w="475614"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4"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4"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4" h="332104">
                <a:moveTo>
                  <a:pt x="475430" y="52595"/>
                </a:moveTo>
                <a:lnTo>
                  <a:pt x="451661" y="52595"/>
                </a:lnTo>
                <a:lnTo>
                  <a:pt x="451661" y="284588"/>
                </a:lnTo>
                <a:lnTo>
                  <a:pt x="475430" y="284588"/>
                </a:lnTo>
                <a:lnTo>
                  <a:pt x="475430" y="52595"/>
                </a:lnTo>
                <a:close/>
              </a:path>
              <a:path w="475614"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4"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82" name="object 91">
            <a:extLst>
              <a:ext uri="{FF2B5EF4-FFF2-40B4-BE49-F238E27FC236}">
                <a16:creationId xmlns:a16="http://schemas.microsoft.com/office/drawing/2014/main" id="{1679ECB7-4E63-B193-8BBB-E0D0BA783FEA}"/>
              </a:ext>
            </a:extLst>
          </p:cNvPr>
          <p:cNvSpPr/>
          <p:nvPr/>
        </p:nvSpPr>
        <p:spPr>
          <a:xfrm>
            <a:off x="8903778" y="2475195"/>
            <a:ext cx="267620" cy="296884"/>
          </a:xfrm>
          <a:custGeom>
            <a:avLst/>
            <a:gdLst/>
            <a:ahLst/>
            <a:cxnLst/>
            <a:rect l="l" t="t" r="r" b="b"/>
            <a:pathLst>
              <a:path w="441325" h="489584">
                <a:moveTo>
                  <a:pt x="320027" y="220268"/>
                </a:moveTo>
                <a:lnTo>
                  <a:pt x="315137" y="215392"/>
                </a:lnTo>
                <a:lnTo>
                  <a:pt x="238175" y="215392"/>
                </a:lnTo>
                <a:lnTo>
                  <a:pt x="233260" y="220103"/>
                </a:lnTo>
                <a:lnTo>
                  <a:pt x="233133" y="233578"/>
                </a:lnTo>
                <a:lnTo>
                  <a:pt x="238226" y="238239"/>
                </a:lnTo>
                <a:lnTo>
                  <a:pt x="276567" y="238315"/>
                </a:lnTo>
                <a:lnTo>
                  <a:pt x="314756" y="238239"/>
                </a:lnTo>
                <a:lnTo>
                  <a:pt x="319671" y="233883"/>
                </a:lnTo>
                <a:lnTo>
                  <a:pt x="320027" y="220268"/>
                </a:lnTo>
                <a:close/>
              </a:path>
              <a:path w="441325" h="489584">
                <a:moveTo>
                  <a:pt x="380479" y="151282"/>
                </a:moveTo>
                <a:lnTo>
                  <a:pt x="374078" y="151269"/>
                </a:lnTo>
                <a:lnTo>
                  <a:pt x="303237" y="151282"/>
                </a:lnTo>
                <a:lnTo>
                  <a:pt x="380479" y="151282"/>
                </a:lnTo>
                <a:close/>
              </a:path>
              <a:path w="441325" h="489584">
                <a:moveTo>
                  <a:pt x="384098" y="312902"/>
                </a:moveTo>
                <a:lnTo>
                  <a:pt x="383806" y="300113"/>
                </a:lnTo>
                <a:lnTo>
                  <a:pt x="378853" y="295376"/>
                </a:lnTo>
                <a:lnTo>
                  <a:pt x="308559" y="295313"/>
                </a:lnTo>
                <a:lnTo>
                  <a:pt x="238442" y="295338"/>
                </a:lnTo>
                <a:lnTo>
                  <a:pt x="233349" y="299720"/>
                </a:lnTo>
                <a:lnTo>
                  <a:pt x="233045" y="313524"/>
                </a:lnTo>
                <a:lnTo>
                  <a:pt x="238150" y="318147"/>
                </a:lnTo>
                <a:lnTo>
                  <a:pt x="246392" y="318300"/>
                </a:lnTo>
                <a:lnTo>
                  <a:pt x="370700" y="318389"/>
                </a:lnTo>
                <a:lnTo>
                  <a:pt x="379323" y="317728"/>
                </a:lnTo>
                <a:lnTo>
                  <a:pt x="384098" y="312902"/>
                </a:lnTo>
                <a:close/>
              </a:path>
              <a:path w="441325" h="489584">
                <a:moveTo>
                  <a:pt x="441159" y="338023"/>
                </a:moveTo>
                <a:lnTo>
                  <a:pt x="441096" y="188582"/>
                </a:lnTo>
                <a:lnTo>
                  <a:pt x="418287" y="156629"/>
                </a:lnTo>
                <a:lnTo>
                  <a:pt x="418287" y="196151"/>
                </a:lnTo>
                <a:lnTo>
                  <a:pt x="418211" y="338023"/>
                </a:lnTo>
                <a:lnTo>
                  <a:pt x="416915" y="347129"/>
                </a:lnTo>
                <a:lnTo>
                  <a:pt x="412800" y="353987"/>
                </a:lnTo>
                <a:lnTo>
                  <a:pt x="405917" y="358076"/>
                </a:lnTo>
                <a:lnTo>
                  <a:pt x="396240" y="359448"/>
                </a:lnTo>
                <a:lnTo>
                  <a:pt x="275793" y="359448"/>
                </a:lnTo>
                <a:lnTo>
                  <a:pt x="275793" y="382244"/>
                </a:lnTo>
                <a:lnTo>
                  <a:pt x="275780" y="431317"/>
                </a:lnTo>
                <a:lnTo>
                  <a:pt x="254889" y="463765"/>
                </a:lnTo>
                <a:lnTo>
                  <a:pt x="149352" y="466305"/>
                </a:lnTo>
                <a:lnTo>
                  <a:pt x="58153" y="466267"/>
                </a:lnTo>
                <a:lnTo>
                  <a:pt x="25361" y="445439"/>
                </a:lnTo>
                <a:lnTo>
                  <a:pt x="22669" y="60286"/>
                </a:lnTo>
                <a:lnTo>
                  <a:pt x="23368" y="51396"/>
                </a:lnTo>
                <a:lnTo>
                  <a:pt x="48145" y="23126"/>
                </a:lnTo>
                <a:lnTo>
                  <a:pt x="163245" y="23126"/>
                </a:lnTo>
                <a:lnTo>
                  <a:pt x="243459" y="23190"/>
                </a:lnTo>
                <a:lnTo>
                  <a:pt x="275031" y="50952"/>
                </a:lnTo>
                <a:lnTo>
                  <a:pt x="275564" y="101295"/>
                </a:lnTo>
                <a:lnTo>
                  <a:pt x="275437" y="125933"/>
                </a:lnTo>
                <a:lnTo>
                  <a:pt x="275348" y="151295"/>
                </a:lnTo>
                <a:lnTo>
                  <a:pt x="124104" y="151307"/>
                </a:lnTo>
                <a:lnTo>
                  <a:pt x="117144" y="151790"/>
                </a:lnTo>
                <a:lnTo>
                  <a:pt x="113576" y="154241"/>
                </a:lnTo>
                <a:lnTo>
                  <a:pt x="110007" y="163906"/>
                </a:lnTo>
                <a:lnTo>
                  <a:pt x="111467" y="168084"/>
                </a:lnTo>
                <a:lnTo>
                  <a:pt x="131864" y="186474"/>
                </a:lnTo>
                <a:lnTo>
                  <a:pt x="160540" y="211988"/>
                </a:lnTo>
                <a:lnTo>
                  <a:pt x="166522" y="217360"/>
                </a:lnTo>
                <a:lnTo>
                  <a:pt x="175933" y="338963"/>
                </a:lnTo>
                <a:lnTo>
                  <a:pt x="178257" y="353987"/>
                </a:lnTo>
                <a:lnTo>
                  <a:pt x="208534" y="381152"/>
                </a:lnTo>
                <a:lnTo>
                  <a:pt x="233210" y="382244"/>
                </a:lnTo>
                <a:lnTo>
                  <a:pt x="275793" y="382244"/>
                </a:lnTo>
                <a:lnTo>
                  <a:pt x="275793" y="359448"/>
                </a:lnTo>
                <a:lnTo>
                  <a:pt x="220675" y="359448"/>
                </a:lnTo>
                <a:lnTo>
                  <a:pt x="211061" y="358051"/>
                </a:lnTo>
                <a:lnTo>
                  <a:pt x="204177" y="353898"/>
                </a:lnTo>
                <a:lnTo>
                  <a:pt x="200050" y="346989"/>
                </a:lnTo>
                <a:lnTo>
                  <a:pt x="198767" y="338023"/>
                </a:lnTo>
                <a:lnTo>
                  <a:pt x="198767" y="217982"/>
                </a:lnTo>
                <a:lnTo>
                  <a:pt x="196888" y="213677"/>
                </a:lnTo>
                <a:lnTo>
                  <a:pt x="166014" y="186410"/>
                </a:lnTo>
                <a:lnTo>
                  <a:pt x="154990" y="176466"/>
                </a:lnTo>
                <a:lnTo>
                  <a:pt x="152476" y="174167"/>
                </a:lnTo>
                <a:lnTo>
                  <a:pt x="396240" y="174167"/>
                </a:lnTo>
                <a:lnTo>
                  <a:pt x="405930" y="175526"/>
                </a:lnTo>
                <a:lnTo>
                  <a:pt x="412813" y="179616"/>
                </a:lnTo>
                <a:lnTo>
                  <a:pt x="416915" y="186474"/>
                </a:lnTo>
                <a:lnTo>
                  <a:pt x="418287" y="196151"/>
                </a:lnTo>
                <a:lnTo>
                  <a:pt x="418287" y="156629"/>
                </a:lnTo>
                <a:lnTo>
                  <a:pt x="412788" y="153733"/>
                </a:lnTo>
                <a:lnTo>
                  <a:pt x="397014" y="151320"/>
                </a:lnTo>
                <a:lnTo>
                  <a:pt x="303237" y="151282"/>
                </a:lnTo>
                <a:lnTo>
                  <a:pt x="301205" y="151104"/>
                </a:lnTo>
                <a:lnTo>
                  <a:pt x="298704" y="150990"/>
                </a:lnTo>
                <a:lnTo>
                  <a:pt x="298577" y="57315"/>
                </a:lnTo>
                <a:lnTo>
                  <a:pt x="294246" y="34798"/>
                </a:lnTo>
                <a:lnTo>
                  <a:pt x="263982" y="4483"/>
                </a:lnTo>
                <a:lnTo>
                  <a:pt x="149288" y="0"/>
                </a:lnTo>
                <a:lnTo>
                  <a:pt x="57556" y="101"/>
                </a:lnTo>
                <a:lnTo>
                  <a:pt x="34696" y="4457"/>
                </a:lnTo>
                <a:lnTo>
                  <a:pt x="16459" y="16421"/>
                </a:lnTo>
                <a:lnTo>
                  <a:pt x="4394" y="34531"/>
                </a:lnTo>
                <a:lnTo>
                  <a:pt x="0" y="57315"/>
                </a:lnTo>
                <a:lnTo>
                  <a:pt x="12" y="432181"/>
                </a:lnTo>
                <a:lnTo>
                  <a:pt x="16548" y="473011"/>
                </a:lnTo>
                <a:lnTo>
                  <a:pt x="57683" y="489280"/>
                </a:lnTo>
                <a:lnTo>
                  <a:pt x="149415" y="489331"/>
                </a:lnTo>
                <a:lnTo>
                  <a:pt x="245859" y="489229"/>
                </a:lnTo>
                <a:lnTo>
                  <a:pt x="286473" y="467995"/>
                </a:lnTo>
                <a:lnTo>
                  <a:pt x="287401" y="466305"/>
                </a:lnTo>
                <a:lnTo>
                  <a:pt x="295338" y="451929"/>
                </a:lnTo>
                <a:lnTo>
                  <a:pt x="298640" y="433044"/>
                </a:lnTo>
                <a:lnTo>
                  <a:pt x="298691" y="382244"/>
                </a:lnTo>
                <a:lnTo>
                  <a:pt x="305752" y="382244"/>
                </a:lnTo>
                <a:lnTo>
                  <a:pt x="351358" y="382257"/>
                </a:lnTo>
                <a:lnTo>
                  <a:pt x="377761" y="382244"/>
                </a:lnTo>
                <a:lnTo>
                  <a:pt x="396963" y="382231"/>
                </a:lnTo>
                <a:lnTo>
                  <a:pt x="415175" y="379069"/>
                </a:lnTo>
                <a:lnTo>
                  <a:pt x="429107" y="370166"/>
                </a:lnTo>
                <a:lnTo>
                  <a:pt x="435952" y="359448"/>
                </a:lnTo>
                <a:lnTo>
                  <a:pt x="438010" y="356235"/>
                </a:lnTo>
                <a:lnTo>
                  <a:pt x="441159" y="338023"/>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83" name="object 91">
            <a:extLst>
              <a:ext uri="{FF2B5EF4-FFF2-40B4-BE49-F238E27FC236}">
                <a16:creationId xmlns:a16="http://schemas.microsoft.com/office/drawing/2014/main" id="{38D2934F-133A-D1BD-4DA8-0165FF5083EE}"/>
              </a:ext>
            </a:extLst>
          </p:cNvPr>
          <p:cNvSpPr/>
          <p:nvPr/>
        </p:nvSpPr>
        <p:spPr>
          <a:xfrm>
            <a:off x="9716209" y="4357972"/>
            <a:ext cx="267620" cy="296884"/>
          </a:xfrm>
          <a:custGeom>
            <a:avLst/>
            <a:gdLst/>
            <a:ahLst/>
            <a:cxnLst/>
            <a:rect l="l" t="t" r="r" b="b"/>
            <a:pathLst>
              <a:path w="441325" h="489584">
                <a:moveTo>
                  <a:pt x="320027" y="220268"/>
                </a:moveTo>
                <a:lnTo>
                  <a:pt x="315137" y="215392"/>
                </a:lnTo>
                <a:lnTo>
                  <a:pt x="238175" y="215392"/>
                </a:lnTo>
                <a:lnTo>
                  <a:pt x="233260" y="220103"/>
                </a:lnTo>
                <a:lnTo>
                  <a:pt x="233133" y="233578"/>
                </a:lnTo>
                <a:lnTo>
                  <a:pt x="238226" y="238239"/>
                </a:lnTo>
                <a:lnTo>
                  <a:pt x="276567" y="238315"/>
                </a:lnTo>
                <a:lnTo>
                  <a:pt x="314756" y="238239"/>
                </a:lnTo>
                <a:lnTo>
                  <a:pt x="319671" y="233883"/>
                </a:lnTo>
                <a:lnTo>
                  <a:pt x="320027" y="220268"/>
                </a:lnTo>
                <a:close/>
              </a:path>
              <a:path w="441325" h="489584">
                <a:moveTo>
                  <a:pt x="380479" y="151282"/>
                </a:moveTo>
                <a:lnTo>
                  <a:pt x="374078" y="151269"/>
                </a:lnTo>
                <a:lnTo>
                  <a:pt x="303237" y="151282"/>
                </a:lnTo>
                <a:lnTo>
                  <a:pt x="380479" y="151282"/>
                </a:lnTo>
                <a:close/>
              </a:path>
              <a:path w="441325" h="489584">
                <a:moveTo>
                  <a:pt x="384098" y="312902"/>
                </a:moveTo>
                <a:lnTo>
                  <a:pt x="383806" y="300113"/>
                </a:lnTo>
                <a:lnTo>
                  <a:pt x="378853" y="295376"/>
                </a:lnTo>
                <a:lnTo>
                  <a:pt x="308559" y="295313"/>
                </a:lnTo>
                <a:lnTo>
                  <a:pt x="238442" y="295338"/>
                </a:lnTo>
                <a:lnTo>
                  <a:pt x="233349" y="299720"/>
                </a:lnTo>
                <a:lnTo>
                  <a:pt x="233045" y="313524"/>
                </a:lnTo>
                <a:lnTo>
                  <a:pt x="238150" y="318147"/>
                </a:lnTo>
                <a:lnTo>
                  <a:pt x="246392" y="318300"/>
                </a:lnTo>
                <a:lnTo>
                  <a:pt x="370700" y="318389"/>
                </a:lnTo>
                <a:lnTo>
                  <a:pt x="379323" y="317728"/>
                </a:lnTo>
                <a:lnTo>
                  <a:pt x="384098" y="312902"/>
                </a:lnTo>
                <a:close/>
              </a:path>
              <a:path w="441325" h="489584">
                <a:moveTo>
                  <a:pt x="441159" y="338023"/>
                </a:moveTo>
                <a:lnTo>
                  <a:pt x="441096" y="188582"/>
                </a:lnTo>
                <a:lnTo>
                  <a:pt x="418287" y="156629"/>
                </a:lnTo>
                <a:lnTo>
                  <a:pt x="418287" y="196151"/>
                </a:lnTo>
                <a:lnTo>
                  <a:pt x="418211" y="338023"/>
                </a:lnTo>
                <a:lnTo>
                  <a:pt x="416915" y="347129"/>
                </a:lnTo>
                <a:lnTo>
                  <a:pt x="412800" y="353987"/>
                </a:lnTo>
                <a:lnTo>
                  <a:pt x="405917" y="358076"/>
                </a:lnTo>
                <a:lnTo>
                  <a:pt x="396240" y="359448"/>
                </a:lnTo>
                <a:lnTo>
                  <a:pt x="275793" y="359448"/>
                </a:lnTo>
                <a:lnTo>
                  <a:pt x="275793" y="382244"/>
                </a:lnTo>
                <a:lnTo>
                  <a:pt x="275780" y="431317"/>
                </a:lnTo>
                <a:lnTo>
                  <a:pt x="254889" y="463765"/>
                </a:lnTo>
                <a:lnTo>
                  <a:pt x="149352" y="466305"/>
                </a:lnTo>
                <a:lnTo>
                  <a:pt x="58153" y="466267"/>
                </a:lnTo>
                <a:lnTo>
                  <a:pt x="25361" y="445439"/>
                </a:lnTo>
                <a:lnTo>
                  <a:pt x="22669" y="60286"/>
                </a:lnTo>
                <a:lnTo>
                  <a:pt x="23368" y="51396"/>
                </a:lnTo>
                <a:lnTo>
                  <a:pt x="48145" y="23126"/>
                </a:lnTo>
                <a:lnTo>
                  <a:pt x="163245" y="23126"/>
                </a:lnTo>
                <a:lnTo>
                  <a:pt x="243459" y="23190"/>
                </a:lnTo>
                <a:lnTo>
                  <a:pt x="275031" y="50952"/>
                </a:lnTo>
                <a:lnTo>
                  <a:pt x="275564" y="101295"/>
                </a:lnTo>
                <a:lnTo>
                  <a:pt x="275437" y="125933"/>
                </a:lnTo>
                <a:lnTo>
                  <a:pt x="275348" y="151295"/>
                </a:lnTo>
                <a:lnTo>
                  <a:pt x="124104" y="151307"/>
                </a:lnTo>
                <a:lnTo>
                  <a:pt x="117144" y="151790"/>
                </a:lnTo>
                <a:lnTo>
                  <a:pt x="113576" y="154241"/>
                </a:lnTo>
                <a:lnTo>
                  <a:pt x="110007" y="163906"/>
                </a:lnTo>
                <a:lnTo>
                  <a:pt x="111467" y="168084"/>
                </a:lnTo>
                <a:lnTo>
                  <a:pt x="131864" y="186474"/>
                </a:lnTo>
                <a:lnTo>
                  <a:pt x="160540" y="211988"/>
                </a:lnTo>
                <a:lnTo>
                  <a:pt x="166522" y="217360"/>
                </a:lnTo>
                <a:lnTo>
                  <a:pt x="175933" y="338963"/>
                </a:lnTo>
                <a:lnTo>
                  <a:pt x="178257" y="353987"/>
                </a:lnTo>
                <a:lnTo>
                  <a:pt x="208534" y="381152"/>
                </a:lnTo>
                <a:lnTo>
                  <a:pt x="233210" y="382244"/>
                </a:lnTo>
                <a:lnTo>
                  <a:pt x="275793" y="382244"/>
                </a:lnTo>
                <a:lnTo>
                  <a:pt x="275793" y="359448"/>
                </a:lnTo>
                <a:lnTo>
                  <a:pt x="220675" y="359448"/>
                </a:lnTo>
                <a:lnTo>
                  <a:pt x="211061" y="358051"/>
                </a:lnTo>
                <a:lnTo>
                  <a:pt x="204177" y="353898"/>
                </a:lnTo>
                <a:lnTo>
                  <a:pt x="200050" y="346989"/>
                </a:lnTo>
                <a:lnTo>
                  <a:pt x="198767" y="338023"/>
                </a:lnTo>
                <a:lnTo>
                  <a:pt x="198767" y="217982"/>
                </a:lnTo>
                <a:lnTo>
                  <a:pt x="196888" y="213677"/>
                </a:lnTo>
                <a:lnTo>
                  <a:pt x="166014" y="186410"/>
                </a:lnTo>
                <a:lnTo>
                  <a:pt x="154990" y="176466"/>
                </a:lnTo>
                <a:lnTo>
                  <a:pt x="152476" y="174167"/>
                </a:lnTo>
                <a:lnTo>
                  <a:pt x="396240" y="174167"/>
                </a:lnTo>
                <a:lnTo>
                  <a:pt x="405930" y="175526"/>
                </a:lnTo>
                <a:lnTo>
                  <a:pt x="412813" y="179616"/>
                </a:lnTo>
                <a:lnTo>
                  <a:pt x="416915" y="186474"/>
                </a:lnTo>
                <a:lnTo>
                  <a:pt x="418287" y="196151"/>
                </a:lnTo>
                <a:lnTo>
                  <a:pt x="418287" y="156629"/>
                </a:lnTo>
                <a:lnTo>
                  <a:pt x="412788" y="153733"/>
                </a:lnTo>
                <a:lnTo>
                  <a:pt x="397014" y="151320"/>
                </a:lnTo>
                <a:lnTo>
                  <a:pt x="303237" y="151282"/>
                </a:lnTo>
                <a:lnTo>
                  <a:pt x="301205" y="151104"/>
                </a:lnTo>
                <a:lnTo>
                  <a:pt x="298704" y="150990"/>
                </a:lnTo>
                <a:lnTo>
                  <a:pt x="298577" y="57315"/>
                </a:lnTo>
                <a:lnTo>
                  <a:pt x="294246" y="34798"/>
                </a:lnTo>
                <a:lnTo>
                  <a:pt x="263982" y="4483"/>
                </a:lnTo>
                <a:lnTo>
                  <a:pt x="149288" y="0"/>
                </a:lnTo>
                <a:lnTo>
                  <a:pt x="57556" y="101"/>
                </a:lnTo>
                <a:lnTo>
                  <a:pt x="34696" y="4457"/>
                </a:lnTo>
                <a:lnTo>
                  <a:pt x="16459" y="16421"/>
                </a:lnTo>
                <a:lnTo>
                  <a:pt x="4394" y="34531"/>
                </a:lnTo>
                <a:lnTo>
                  <a:pt x="0" y="57315"/>
                </a:lnTo>
                <a:lnTo>
                  <a:pt x="12" y="432181"/>
                </a:lnTo>
                <a:lnTo>
                  <a:pt x="16548" y="473011"/>
                </a:lnTo>
                <a:lnTo>
                  <a:pt x="57683" y="489280"/>
                </a:lnTo>
                <a:lnTo>
                  <a:pt x="149415" y="489331"/>
                </a:lnTo>
                <a:lnTo>
                  <a:pt x="245859" y="489229"/>
                </a:lnTo>
                <a:lnTo>
                  <a:pt x="286473" y="467995"/>
                </a:lnTo>
                <a:lnTo>
                  <a:pt x="287401" y="466305"/>
                </a:lnTo>
                <a:lnTo>
                  <a:pt x="295338" y="451929"/>
                </a:lnTo>
                <a:lnTo>
                  <a:pt x="298640" y="433044"/>
                </a:lnTo>
                <a:lnTo>
                  <a:pt x="298691" y="382244"/>
                </a:lnTo>
                <a:lnTo>
                  <a:pt x="305752" y="382244"/>
                </a:lnTo>
                <a:lnTo>
                  <a:pt x="351358" y="382257"/>
                </a:lnTo>
                <a:lnTo>
                  <a:pt x="377761" y="382244"/>
                </a:lnTo>
                <a:lnTo>
                  <a:pt x="396963" y="382231"/>
                </a:lnTo>
                <a:lnTo>
                  <a:pt x="415175" y="379069"/>
                </a:lnTo>
                <a:lnTo>
                  <a:pt x="429107" y="370166"/>
                </a:lnTo>
                <a:lnTo>
                  <a:pt x="435952" y="359448"/>
                </a:lnTo>
                <a:lnTo>
                  <a:pt x="438010" y="356235"/>
                </a:lnTo>
                <a:lnTo>
                  <a:pt x="441159" y="338023"/>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pic>
        <p:nvPicPr>
          <p:cNvPr id="86" name="Bildobjekt 85">
            <a:extLst>
              <a:ext uri="{FF2B5EF4-FFF2-40B4-BE49-F238E27FC236}">
                <a16:creationId xmlns:a16="http://schemas.microsoft.com/office/drawing/2014/main" id="{1F642027-CD05-9C40-D527-AAF21C352855}"/>
              </a:ext>
            </a:extLst>
          </p:cNvPr>
          <p:cNvPicPr>
            <a:picLocks noChangeAspect="1"/>
          </p:cNvPicPr>
          <p:nvPr/>
        </p:nvPicPr>
        <p:blipFill>
          <a:blip r:embed="rId4"/>
          <a:stretch>
            <a:fillRect/>
          </a:stretch>
        </p:blipFill>
        <p:spPr>
          <a:xfrm>
            <a:off x="6462945" y="1636239"/>
            <a:ext cx="292649" cy="207935"/>
          </a:xfrm>
          <a:prstGeom prst="rect">
            <a:avLst/>
          </a:prstGeom>
        </p:spPr>
      </p:pic>
      <p:pic>
        <p:nvPicPr>
          <p:cNvPr id="89" name="Bildobjekt 88">
            <a:extLst>
              <a:ext uri="{FF2B5EF4-FFF2-40B4-BE49-F238E27FC236}">
                <a16:creationId xmlns:a16="http://schemas.microsoft.com/office/drawing/2014/main" id="{52F35DA3-74F7-A69D-0B72-6C3871B3C8DE}"/>
              </a:ext>
            </a:extLst>
          </p:cNvPr>
          <p:cNvPicPr>
            <a:picLocks noChangeAspect="1"/>
          </p:cNvPicPr>
          <p:nvPr/>
        </p:nvPicPr>
        <p:blipFill>
          <a:blip r:embed="rId4"/>
          <a:stretch>
            <a:fillRect/>
          </a:stretch>
        </p:blipFill>
        <p:spPr>
          <a:xfrm>
            <a:off x="4958394" y="2179057"/>
            <a:ext cx="292649" cy="207935"/>
          </a:xfrm>
          <a:prstGeom prst="rect">
            <a:avLst/>
          </a:prstGeom>
        </p:spPr>
      </p:pic>
      <p:pic>
        <p:nvPicPr>
          <p:cNvPr id="91" name="Bildobjekt 90">
            <a:extLst>
              <a:ext uri="{FF2B5EF4-FFF2-40B4-BE49-F238E27FC236}">
                <a16:creationId xmlns:a16="http://schemas.microsoft.com/office/drawing/2014/main" id="{0573D93A-A89E-2886-73A5-7692D78FF299}"/>
              </a:ext>
            </a:extLst>
          </p:cNvPr>
          <p:cNvPicPr>
            <a:picLocks noChangeAspect="1"/>
          </p:cNvPicPr>
          <p:nvPr/>
        </p:nvPicPr>
        <p:blipFill>
          <a:blip r:embed="rId4"/>
          <a:stretch>
            <a:fillRect/>
          </a:stretch>
        </p:blipFill>
        <p:spPr>
          <a:xfrm>
            <a:off x="3155387" y="3175353"/>
            <a:ext cx="292649" cy="207935"/>
          </a:xfrm>
          <a:prstGeom prst="rect">
            <a:avLst/>
          </a:prstGeom>
        </p:spPr>
      </p:pic>
      <p:pic>
        <p:nvPicPr>
          <p:cNvPr id="92" name="Bildobjekt 91">
            <a:extLst>
              <a:ext uri="{FF2B5EF4-FFF2-40B4-BE49-F238E27FC236}">
                <a16:creationId xmlns:a16="http://schemas.microsoft.com/office/drawing/2014/main" id="{08F59A21-B3A7-ED8E-8343-BFD2203559E8}"/>
              </a:ext>
            </a:extLst>
          </p:cNvPr>
          <p:cNvPicPr>
            <a:picLocks noChangeAspect="1"/>
          </p:cNvPicPr>
          <p:nvPr/>
        </p:nvPicPr>
        <p:blipFill>
          <a:blip r:embed="rId4"/>
          <a:stretch>
            <a:fillRect/>
          </a:stretch>
        </p:blipFill>
        <p:spPr>
          <a:xfrm>
            <a:off x="5009427" y="513440"/>
            <a:ext cx="292649" cy="207935"/>
          </a:xfrm>
          <a:prstGeom prst="rect">
            <a:avLst/>
          </a:prstGeom>
        </p:spPr>
      </p:pic>
      <p:pic>
        <p:nvPicPr>
          <p:cNvPr id="94" name="Bildobjekt 93">
            <a:extLst>
              <a:ext uri="{FF2B5EF4-FFF2-40B4-BE49-F238E27FC236}">
                <a16:creationId xmlns:a16="http://schemas.microsoft.com/office/drawing/2014/main" id="{A8F77F14-D151-E17D-CAF5-8C004DF4A7AA}"/>
              </a:ext>
            </a:extLst>
          </p:cNvPr>
          <p:cNvPicPr>
            <a:picLocks noChangeAspect="1"/>
          </p:cNvPicPr>
          <p:nvPr/>
        </p:nvPicPr>
        <p:blipFill>
          <a:blip r:embed="rId4"/>
          <a:stretch>
            <a:fillRect/>
          </a:stretch>
        </p:blipFill>
        <p:spPr>
          <a:xfrm>
            <a:off x="3153763" y="2608621"/>
            <a:ext cx="292649" cy="207935"/>
          </a:xfrm>
          <a:prstGeom prst="rect">
            <a:avLst/>
          </a:prstGeom>
        </p:spPr>
      </p:pic>
      <p:pic>
        <p:nvPicPr>
          <p:cNvPr id="95" name="Bildobjekt 94">
            <a:extLst>
              <a:ext uri="{FF2B5EF4-FFF2-40B4-BE49-F238E27FC236}">
                <a16:creationId xmlns:a16="http://schemas.microsoft.com/office/drawing/2014/main" id="{8FADB88A-A8DF-1835-A91B-5E2740CBAB4B}"/>
              </a:ext>
            </a:extLst>
          </p:cNvPr>
          <p:cNvPicPr>
            <a:picLocks noChangeAspect="1"/>
          </p:cNvPicPr>
          <p:nvPr/>
        </p:nvPicPr>
        <p:blipFill>
          <a:blip r:embed="rId4"/>
          <a:stretch>
            <a:fillRect/>
          </a:stretch>
        </p:blipFill>
        <p:spPr>
          <a:xfrm>
            <a:off x="11045660" y="1952044"/>
            <a:ext cx="292649" cy="207935"/>
          </a:xfrm>
          <a:prstGeom prst="rect">
            <a:avLst/>
          </a:prstGeom>
        </p:spPr>
      </p:pic>
      <p:pic>
        <p:nvPicPr>
          <p:cNvPr id="101" name="Bildobjekt 100">
            <a:extLst>
              <a:ext uri="{FF2B5EF4-FFF2-40B4-BE49-F238E27FC236}">
                <a16:creationId xmlns:a16="http://schemas.microsoft.com/office/drawing/2014/main" id="{4F9928FA-62BD-FCAB-A40B-2ECA28242187}"/>
              </a:ext>
            </a:extLst>
          </p:cNvPr>
          <p:cNvPicPr>
            <a:picLocks noChangeAspect="1"/>
          </p:cNvPicPr>
          <p:nvPr/>
        </p:nvPicPr>
        <p:blipFill>
          <a:blip r:embed="rId5"/>
          <a:stretch>
            <a:fillRect/>
          </a:stretch>
        </p:blipFill>
        <p:spPr>
          <a:xfrm>
            <a:off x="1748078" y="2031402"/>
            <a:ext cx="254143" cy="284948"/>
          </a:xfrm>
          <a:prstGeom prst="rect">
            <a:avLst/>
          </a:prstGeom>
        </p:spPr>
      </p:pic>
      <p:pic>
        <p:nvPicPr>
          <p:cNvPr id="103" name="Bildobjekt 102">
            <a:extLst>
              <a:ext uri="{FF2B5EF4-FFF2-40B4-BE49-F238E27FC236}">
                <a16:creationId xmlns:a16="http://schemas.microsoft.com/office/drawing/2014/main" id="{C549B7E3-A28F-1F78-3265-B3BA43D8F502}"/>
              </a:ext>
            </a:extLst>
          </p:cNvPr>
          <p:cNvPicPr>
            <a:picLocks noChangeAspect="1"/>
          </p:cNvPicPr>
          <p:nvPr/>
        </p:nvPicPr>
        <p:blipFill>
          <a:blip r:embed="rId5"/>
          <a:stretch>
            <a:fillRect/>
          </a:stretch>
        </p:blipFill>
        <p:spPr>
          <a:xfrm>
            <a:off x="9107382" y="3101398"/>
            <a:ext cx="254143" cy="284948"/>
          </a:xfrm>
          <a:prstGeom prst="rect">
            <a:avLst/>
          </a:prstGeom>
        </p:spPr>
      </p:pic>
      <p:pic>
        <p:nvPicPr>
          <p:cNvPr id="104" name="Bildobjekt 103">
            <a:extLst>
              <a:ext uri="{FF2B5EF4-FFF2-40B4-BE49-F238E27FC236}">
                <a16:creationId xmlns:a16="http://schemas.microsoft.com/office/drawing/2014/main" id="{198DFC6B-7F2C-60EA-18CB-7D08FE0D9CA6}"/>
              </a:ext>
            </a:extLst>
          </p:cNvPr>
          <p:cNvPicPr>
            <a:picLocks noChangeAspect="1"/>
          </p:cNvPicPr>
          <p:nvPr/>
        </p:nvPicPr>
        <p:blipFill>
          <a:blip r:embed="rId5"/>
          <a:stretch>
            <a:fillRect/>
          </a:stretch>
        </p:blipFill>
        <p:spPr>
          <a:xfrm>
            <a:off x="7856405" y="1288909"/>
            <a:ext cx="254143" cy="284948"/>
          </a:xfrm>
          <a:prstGeom prst="rect">
            <a:avLst/>
          </a:prstGeom>
        </p:spPr>
      </p:pic>
      <p:pic>
        <p:nvPicPr>
          <p:cNvPr id="106" name="Bildobjekt 105">
            <a:extLst>
              <a:ext uri="{FF2B5EF4-FFF2-40B4-BE49-F238E27FC236}">
                <a16:creationId xmlns:a16="http://schemas.microsoft.com/office/drawing/2014/main" id="{152FD5AB-DF53-DBE2-B3DE-D27D7B501519}"/>
              </a:ext>
            </a:extLst>
          </p:cNvPr>
          <p:cNvPicPr>
            <a:picLocks noChangeAspect="1"/>
          </p:cNvPicPr>
          <p:nvPr/>
        </p:nvPicPr>
        <p:blipFill>
          <a:blip r:embed="rId5"/>
          <a:stretch>
            <a:fillRect/>
          </a:stretch>
        </p:blipFill>
        <p:spPr>
          <a:xfrm>
            <a:off x="3511835" y="829758"/>
            <a:ext cx="254143" cy="284948"/>
          </a:xfrm>
          <a:prstGeom prst="rect">
            <a:avLst/>
          </a:prstGeom>
        </p:spPr>
      </p:pic>
      <p:pic>
        <p:nvPicPr>
          <p:cNvPr id="109" name="Bildobjekt 108">
            <a:extLst>
              <a:ext uri="{FF2B5EF4-FFF2-40B4-BE49-F238E27FC236}">
                <a16:creationId xmlns:a16="http://schemas.microsoft.com/office/drawing/2014/main" id="{767C5EF6-A0CC-F0BC-FE54-BCA16880ADDB}"/>
              </a:ext>
            </a:extLst>
          </p:cNvPr>
          <p:cNvPicPr>
            <a:picLocks noChangeAspect="1"/>
          </p:cNvPicPr>
          <p:nvPr/>
        </p:nvPicPr>
        <p:blipFill>
          <a:blip r:embed="rId6"/>
          <a:stretch>
            <a:fillRect/>
          </a:stretch>
        </p:blipFill>
        <p:spPr>
          <a:xfrm>
            <a:off x="3519125" y="1912144"/>
            <a:ext cx="254143" cy="254143"/>
          </a:xfrm>
          <a:prstGeom prst="rect">
            <a:avLst/>
          </a:prstGeom>
        </p:spPr>
      </p:pic>
      <p:pic>
        <p:nvPicPr>
          <p:cNvPr id="117" name="Bildobjekt 116">
            <a:extLst>
              <a:ext uri="{FF2B5EF4-FFF2-40B4-BE49-F238E27FC236}">
                <a16:creationId xmlns:a16="http://schemas.microsoft.com/office/drawing/2014/main" id="{D098BFFC-DF5D-4CDE-23CE-EA411F91076E}"/>
              </a:ext>
            </a:extLst>
          </p:cNvPr>
          <p:cNvPicPr>
            <a:picLocks noChangeAspect="1"/>
          </p:cNvPicPr>
          <p:nvPr/>
        </p:nvPicPr>
        <p:blipFill>
          <a:blip r:embed="rId3"/>
          <a:stretch>
            <a:fillRect/>
          </a:stretch>
        </p:blipFill>
        <p:spPr>
          <a:xfrm>
            <a:off x="9250464" y="3674479"/>
            <a:ext cx="246441" cy="246441"/>
          </a:xfrm>
          <a:prstGeom prst="rect">
            <a:avLst/>
          </a:prstGeom>
        </p:spPr>
      </p:pic>
      <p:pic>
        <p:nvPicPr>
          <p:cNvPr id="118" name="Bildobjekt 117">
            <a:extLst>
              <a:ext uri="{FF2B5EF4-FFF2-40B4-BE49-F238E27FC236}">
                <a16:creationId xmlns:a16="http://schemas.microsoft.com/office/drawing/2014/main" id="{3B05E95D-9E8A-790B-07DA-ABFDDF1F3D03}"/>
              </a:ext>
            </a:extLst>
          </p:cNvPr>
          <p:cNvPicPr>
            <a:picLocks noChangeAspect="1"/>
          </p:cNvPicPr>
          <p:nvPr/>
        </p:nvPicPr>
        <p:blipFill>
          <a:blip r:embed="rId6"/>
          <a:stretch>
            <a:fillRect/>
          </a:stretch>
        </p:blipFill>
        <p:spPr>
          <a:xfrm>
            <a:off x="8423912" y="816115"/>
            <a:ext cx="254143" cy="254143"/>
          </a:xfrm>
          <a:prstGeom prst="rect">
            <a:avLst/>
          </a:prstGeom>
        </p:spPr>
      </p:pic>
      <p:pic>
        <p:nvPicPr>
          <p:cNvPr id="120" name="Bildobjekt 119">
            <a:extLst>
              <a:ext uri="{FF2B5EF4-FFF2-40B4-BE49-F238E27FC236}">
                <a16:creationId xmlns:a16="http://schemas.microsoft.com/office/drawing/2014/main" id="{509D632E-371E-DF20-F296-C7CDC509EC6D}"/>
              </a:ext>
            </a:extLst>
          </p:cNvPr>
          <p:cNvPicPr>
            <a:picLocks noChangeAspect="1"/>
          </p:cNvPicPr>
          <p:nvPr/>
        </p:nvPicPr>
        <p:blipFill>
          <a:blip r:embed="rId7"/>
          <a:stretch>
            <a:fillRect/>
          </a:stretch>
        </p:blipFill>
        <p:spPr>
          <a:xfrm>
            <a:off x="3501169" y="1347669"/>
            <a:ext cx="246441" cy="254143"/>
          </a:xfrm>
          <a:prstGeom prst="rect">
            <a:avLst/>
          </a:prstGeom>
        </p:spPr>
      </p:pic>
      <p:pic>
        <p:nvPicPr>
          <p:cNvPr id="121" name="Bildobjekt 120">
            <a:extLst>
              <a:ext uri="{FF2B5EF4-FFF2-40B4-BE49-F238E27FC236}">
                <a16:creationId xmlns:a16="http://schemas.microsoft.com/office/drawing/2014/main" id="{7A388D6C-C814-1BE1-22D2-E35792C7D690}"/>
              </a:ext>
            </a:extLst>
          </p:cNvPr>
          <p:cNvPicPr>
            <a:picLocks noChangeAspect="1"/>
          </p:cNvPicPr>
          <p:nvPr/>
        </p:nvPicPr>
        <p:blipFill>
          <a:blip r:embed="rId7"/>
          <a:stretch>
            <a:fillRect/>
          </a:stretch>
        </p:blipFill>
        <p:spPr>
          <a:xfrm>
            <a:off x="6285729" y="2144667"/>
            <a:ext cx="246441" cy="254143"/>
          </a:xfrm>
          <a:prstGeom prst="rect">
            <a:avLst/>
          </a:prstGeom>
        </p:spPr>
      </p:pic>
      <p:pic>
        <p:nvPicPr>
          <p:cNvPr id="124" name="Bildobjekt 123">
            <a:extLst>
              <a:ext uri="{FF2B5EF4-FFF2-40B4-BE49-F238E27FC236}">
                <a16:creationId xmlns:a16="http://schemas.microsoft.com/office/drawing/2014/main" id="{A1A708FE-32F7-0EB7-361B-782AC164C557}"/>
              </a:ext>
            </a:extLst>
          </p:cNvPr>
          <p:cNvPicPr>
            <a:picLocks noChangeAspect="1"/>
          </p:cNvPicPr>
          <p:nvPr/>
        </p:nvPicPr>
        <p:blipFill>
          <a:blip r:embed="rId8"/>
          <a:stretch>
            <a:fillRect/>
          </a:stretch>
        </p:blipFill>
        <p:spPr>
          <a:xfrm>
            <a:off x="4960075" y="1452906"/>
            <a:ext cx="254143" cy="254143"/>
          </a:xfrm>
          <a:prstGeom prst="rect">
            <a:avLst/>
          </a:prstGeom>
        </p:spPr>
      </p:pic>
      <p:pic>
        <p:nvPicPr>
          <p:cNvPr id="125" name="Bildobjekt 124">
            <a:extLst>
              <a:ext uri="{FF2B5EF4-FFF2-40B4-BE49-F238E27FC236}">
                <a16:creationId xmlns:a16="http://schemas.microsoft.com/office/drawing/2014/main" id="{9F1211D5-9ADA-6808-4628-1A6B6BB652D8}"/>
              </a:ext>
            </a:extLst>
          </p:cNvPr>
          <p:cNvPicPr>
            <a:picLocks noChangeAspect="1"/>
          </p:cNvPicPr>
          <p:nvPr/>
        </p:nvPicPr>
        <p:blipFill>
          <a:blip r:embed="rId4"/>
          <a:stretch>
            <a:fillRect/>
          </a:stretch>
        </p:blipFill>
        <p:spPr>
          <a:xfrm>
            <a:off x="6563273" y="2155841"/>
            <a:ext cx="292649" cy="207935"/>
          </a:xfrm>
          <a:prstGeom prst="rect">
            <a:avLst/>
          </a:prstGeom>
        </p:spPr>
      </p:pic>
      <p:pic>
        <p:nvPicPr>
          <p:cNvPr id="126" name="Bildobjekt 125">
            <a:extLst>
              <a:ext uri="{FF2B5EF4-FFF2-40B4-BE49-F238E27FC236}">
                <a16:creationId xmlns:a16="http://schemas.microsoft.com/office/drawing/2014/main" id="{965D9EF2-2A5B-EDB4-43CE-5DC79A6E6DA0}"/>
              </a:ext>
            </a:extLst>
          </p:cNvPr>
          <p:cNvPicPr>
            <a:picLocks noChangeAspect="1"/>
          </p:cNvPicPr>
          <p:nvPr/>
        </p:nvPicPr>
        <p:blipFill>
          <a:blip r:embed="rId4"/>
          <a:stretch>
            <a:fillRect/>
          </a:stretch>
        </p:blipFill>
        <p:spPr>
          <a:xfrm>
            <a:off x="4783088" y="2847079"/>
            <a:ext cx="292649" cy="207935"/>
          </a:xfrm>
          <a:prstGeom prst="rect">
            <a:avLst/>
          </a:prstGeom>
        </p:spPr>
      </p:pic>
      <p:pic>
        <p:nvPicPr>
          <p:cNvPr id="131" name="Bildobjekt 130">
            <a:extLst>
              <a:ext uri="{FF2B5EF4-FFF2-40B4-BE49-F238E27FC236}">
                <a16:creationId xmlns:a16="http://schemas.microsoft.com/office/drawing/2014/main" id="{64C411B9-925F-D553-2DE4-974B2738D5D2}"/>
              </a:ext>
            </a:extLst>
          </p:cNvPr>
          <p:cNvPicPr>
            <a:picLocks noChangeAspect="1"/>
          </p:cNvPicPr>
          <p:nvPr/>
        </p:nvPicPr>
        <p:blipFill>
          <a:blip r:embed="rId9"/>
          <a:stretch>
            <a:fillRect/>
          </a:stretch>
        </p:blipFill>
        <p:spPr>
          <a:xfrm>
            <a:off x="5155688" y="2864193"/>
            <a:ext cx="246441" cy="254143"/>
          </a:xfrm>
          <a:prstGeom prst="rect">
            <a:avLst/>
          </a:prstGeom>
        </p:spPr>
      </p:pic>
      <p:pic>
        <p:nvPicPr>
          <p:cNvPr id="135" name="Bildobjekt 134">
            <a:extLst>
              <a:ext uri="{FF2B5EF4-FFF2-40B4-BE49-F238E27FC236}">
                <a16:creationId xmlns:a16="http://schemas.microsoft.com/office/drawing/2014/main" id="{767A0190-6735-CC90-A24B-D373486F22E8}"/>
              </a:ext>
            </a:extLst>
          </p:cNvPr>
          <p:cNvPicPr>
            <a:picLocks noChangeAspect="1"/>
          </p:cNvPicPr>
          <p:nvPr/>
        </p:nvPicPr>
        <p:blipFill>
          <a:blip r:embed="rId9"/>
          <a:stretch>
            <a:fillRect/>
          </a:stretch>
        </p:blipFill>
        <p:spPr>
          <a:xfrm>
            <a:off x="3559343" y="3165379"/>
            <a:ext cx="246441" cy="254143"/>
          </a:xfrm>
          <a:prstGeom prst="rect">
            <a:avLst/>
          </a:prstGeom>
        </p:spPr>
      </p:pic>
      <p:pic>
        <p:nvPicPr>
          <p:cNvPr id="137" name="Bildobjekt 136">
            <a:extLst>
              <a:ext uri="{FF2B5EF4-FFF2-40B4-BE49-F238E27FC236}">
                <a16:creationId xmlns:a16="http://schemas.microsoft.com/office/drawing/2014/main" id="{4F63F74E-8B87-031E-373E-EB40EACD3EFA}"/>
              </a:ext>
            </a:extLst>
          </p:cNvPr>
          <p:cNvPicPr>
            <a:picLocks noChangeAspect="1"/>
          </p:cNvPicPr>
          <p:nvPr/>
        </p:nvPicPr>
        <p:blipFill>
          <a:blip r:embed="rId9"/>
          <a:stretch>
            <a:fillRect/>
          </a:stretch>
        </p:blipFill>
        <p:spPr>
          <a:xfrm>
            <a:off x="8216631" y="1295917"/>
            <a:ext cx="246441" cy="254143"/>
          </a:xfrm>
          <a:prstGeom prst="rect">
            <a:avLst/>
          </a:prstGeom>
        </p:spPr>
      </p:pic>
      <p:pic>
        <p:nvPicPr>
          <p:cNvPr id="138" name="Bildobjekt 137">
            <a:extLst>
              <a:ext uri="{FF2B5EF4-FFF2-40B4-BE49-F238E27FC236}">
                <a16:creationId xmlns:a16="http://schemas.microsoft.com/office/drawing/2014/main" id="{B3404F8F-9DDC-7567-1A25-D33F589C625D}"/>
              </a:ext>
            </a:extLst>
          </p:cNvPr>
          <p:cNvPicPr>
            <a:picLocks noChangeAspect="1"/>
          </p:cNvPicPr>
          <p:nvPr/>
        </p:nvPicPr>
        <p:blipFill>
          <a:blip r:embed="rId9"/>
          <a:stretch>
            <a:fillRect/>
          </a:stretch>
        </p:blipFill>
        <p:spPr>
          <a:xfrm>
            <a:off x="8815169" y="3675946"/>
            <a:ext cx="246441" cy="254143"/>
          </a:xfrm>
          <a:prstGeom prst="rect">
            <a:avLst/>
          </a:prstGeom>
        </p:spPr>
      </p:pic>
      <p:pic>
        <p:nvPicPr>
          <p:cNvPr id="140" name="Bildobjekt 139">
            <a:extLst>
              <a:ext uri="{FF2B5EF4-FFF2-40B4-BE49-F238E27FC236}">
                <a16:creationId xmlns:a16="http://schemas.microsoft.com/office/drawing/2014/main" id="{B4E0B791-CB26-1361-164B-4DB941227057}"/>
              </a:ext>
            </a:extLst>
          </p:cNvPr>
          <p:cNvPicPr>
            <a:picLocks noChangeAspect="1"/>
          </p:cNvPicPr>
          <p:nvPr/>
        </p:nvPicPr>
        <p:blipFill>
          <a:blip r:embed="rId9"/>
          <a:stretch>
            <a:fillRect/>
          </a:stretch>
        </p:blipFill>
        <p:spPr>
          <a:xfrm>
            <a:off x="3525003" y="2596813"/>
            <a:ext cx="246441" cy="254143"/>
          </a:xfrm>
          <a:prstGeom prst="rect">
            <a:avLst/>
          </a:prstGeom>
        </p:spPr>
      </p:pic>
      <p:pic>
        <p:nvPicPr>
          <p:cNvPr id="141" name="Bildobjekt 140">
            <a:extLst>
              <a:ext uri="{FF2B5EF4-FFF2-40B4-BE49-F238E27FC236}">
                <a16:creationId xmlns:a16="http://schemas.microsoft.com/office/drawing/2014/main" id="{B1C4F0CE-7C93-4E8D-FC22-9A314DF05ECD}"/>
              </a:ext>
            </a:extLst>
          </p:cNvPr>
          <p:cNvPicPr>
            <a:picLocks noChangeAspect="1"/>
          </p:cNvPicPr>
          <p:nvPr/>
        </p:nvPicPr>
        <p:blipFill>
          <a:blip r:embed="rId4"/>
          <a:stretch>
            <a:fillRect/>
          </a:stretch>
        </p:blipFill>
        <p:spPr>
          <a:xfrm>
            <a:off x="7989720" y="845562"/>
            <a:ext cx="292649" cy="207935"/>
          </a:xfrm>
          <a:prstGeom prst="rect">
            <a:avLst/>
          </a:prstGeom>
        </p:spPr>
      </p:pic>
      <p:pic>
        <p:nvPicPr>
          <p:cNvPr id="143" name="Bildobjekt 142">
            <a:extLst>
              <a:ext uri="{FF2B5EF4-FFF2-40B4-BE49-F238E27FC236}">
                <a16:creationId xmlns:a16="http://schemas.microsoft.com/office/drawing/2014/main" id="{96A39766-EF2D-60FB-D7D5-3FB5B96FD94D}"/>
              </a:ext>
            </a:extLst>
          </p:cNvPr>
          <p:cNvPicPr>
            <a:picLocks noChangeAspect="1"/>
          </p:cNvPicPr>
          <p:nvPr/>
        </p:nvPicPr>
        <p:blipFill>
          <a:blip r:embed="rId4"/>
          <a:stretch>
            <a:fillRect/>
          </a:stretch>
        </p:blipFill>
        <p:spPr>
          <a:xfrm>
            <a:off x="7528290" y="350454"/>
            <a:ext cx="292649" cy="207935"/>
          </a:xfrm>
          <a:prstGeom prst="rect">
            <a:avLst/>
          </a:prstGeom>
        </p:spPr>
      </p:pic>
      <p:grpSp>
        <p:nvGrpSpPr>
          <p:cNvPr id="144" name="Grupp 143">
            <a:extLst>
              <a:ext uri="{FF2B5EF4-FFF2-40B4-BE49-F238E27FC236}">
                <a16:creationId xmlns:a16="http://schemas.microsoft.com/office/drawing/2014/main" id="{9602D4F2-54DF-9C1F-A56C-3826A801A14C}"/>
              </a:ext>
            </a:extLst>
          </p:cNvPr>
          <p:cNvGrpSpPr/>
          <p:nvPr/>
        </p:nvGrpSpPr>
        <p:grpSpPr>
          <a:xfrm>
            <a:off x="3771996" y="6199783"/>
            <a:ext cx="2484415" cy="329289"/>
            <a:chOff x="-993226" y="7853262"/>
            <a:chExt cx="4096985" cy="543022"/>
          </a:xfrm>
        </p:grpSpPr>
        <p:sp>
          <p:nvSpPr>
            <p:cNvPr id="146" name="object 8">
              <a:extLst>
                <a:ext uri="{FF2B5EF4-FFF2-40B4-BE49-F238E27FC236}">
                  <a16:creationId xmlns:a16="http://schemas.microsoft.com/office/drawing/2014/main" id="{B7671183-FEF9-1324-B5BA-7E5025FB23D1}"/>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47" name="object 149">
              <a:extLst>
                <a:ext uri="{FF2B5EF4-FFF2-40B4-BE49-F238E27FC236}">
                  <a16:creationId xmlns:a16="http://schemas.microsoft.com/office/drawing/2014/main" id="{4F25D63F-87F2-A0E9-11EC-CD8F091AF6C8}"/>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grpSp>
        <p:nvGrpSpPr>
          <p:cNvPr id="159" name="Grupp 158">
            <a:extLst>
              <a:ext uri="{FF2B5EF4-FFF2-40B4-BE49-F238E27FC236}">
                <a16:creationId xmlns:a16="http://schemas.microsoft.com/office/drawing/2014/main" id="{F9C31B1E-A50D-2C85-14C1-BC061300F5ED}"/>
              </a:ext>
            </a:extLst>
          </p:cNvPr>
          <p:cNvGrpSpPr/>
          <p:nvPr/>
        </p:nvGrpSpPr>
        <p:grpSpPr>
          <a:xfrm>
            <a:off x="8185959" y="4985621"/>
            <a:ext cx="2484415" cy="329289"/>
            <a:chOff x="-993226" y="7853262"/>
            <a:chExt cx="4096985" cy="543022"/>
          </a:xfrm>
        </p:grpSpPr>
        <p:sp>
          <p:nvSpPr>
            <p:cNvPr id="161" name="object 8">
              <a:extLst>
                <a:ext uri="{FF2B5EF4-FFF2-40B4-BE49-F238E27FC236}">
                  <a16:creationId xmlns:a16="http://schemas.microsoft.com/office/drawing/2014/main" id="{20832046-CDCA-AADE-437D-9EB146B138DA}"/>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62" name="object 149">
              <a:extLst>
                <a:ext uri="{FF2B5EF4-FFF2-40B4-BE49-F238E27FC236}">
                  <a16:creationId xmlns:a16="http://schemas.microsoft.com/office/drawing/2014/main" id="{CE2F04DA-A6B2-447F-47C4-90C6DD0990F0}"/>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pic>
        <p:nvPicPr>
          <p:cNvPr id="165" name="Bildobjekt 164">
            <a:extLst>
              <a:ext uri="{FF2B5EF4-FFF2-40B4-BE49-F238E27FC236}">
                <a16:creationId xmlns:a16="http://schemas.microsoft.com/office/drawing/2014/main" id="{AA961256-31EC-410C-8463-615DA7DA770C}"/>
              </a:ext>
            </a:extLst>
          </p:cNvPr>
          <p:cNvPicPr>
            <a:picLocks noChangeAspect="1"/>
          </p:cNvPicPr>
          <p:nvPr/>
        </p:nvPicPr>
        <p:blipFill>
          <a:blip r:embed="rId10"/>
          <a:stretch>
            <a:fillRect/>
          </a:stretch>
        </p:blipFill>
        <p:spPr>
          <a:xfrm>
            <a:off x="2991364" y="5191991"/>
            <a:ext cx="292649" cy="207935"/>
          </a:xfrm>
          <a:prstGeom prst="rect">
            <a:avLst/>
          </a:prstGeom>
        </p:spPr>
      </p:pic>
      <p:pic>
        <p:nvPicPr>
          <p:cNvPr id="168" name="Bildobjekt 167">
            <a:extLst>
              <a:ext uri="{FF2B5EF4-FFF2-40B4-BE49-F238E27FC236}">
                <a16:creationId xmlns:a16="http://schemas.microsoft.com/office/drawing/2014/main" id="{E1AAE234-E904-0C78-D52A-AB2CC9E477A9}"/>
              </a:ext>
            </a:extLst>
          </p:cNvPr>
          <p:cNvPicPr>
            <a:picLocks noChangeAspect="1"/>
          </p:cNvPicPr>
          <p:nvPr/>
        </p:nvPicPr>
        <p:blipFill>
          <a:blip r:embed="rId11"/>
          <a:stretch>
            <a:fillRect/>
          </a:stretch>
        </p:blipFill>
        <p:spPr>
          <a:xfrm>
            <a:off x="6427246" y="6219216"/>
            <a:ext cx="254143" cy="246441"/>
          </a:xfrm>
          <a:prstGeom prst="rect">
            <a:avLst/>
          </a:prstGeom>
        </p:spPr>
      </p:pic>
      <p:pic>
        <p:nvPicPr>
          <p:cNvPr id="169" name="Bildobjekt 168">
            <a:extLst>
              <a:ext uri="{FF2B5EF4-FFF2-40B4-BE49-F238E27FC236}">
                <a16:creationId xmlns:a16="http://schemas.microsoft.com/office/drawing/2014/main" id="{6F2668E9-9141-EBC3-6523-C857A20CED03}"/>
              </a:ext>
            </a:extLst>
          </p:cNvPr>
          <p:cNvPicPr>
            <a:picLocks noChangeAspect="1"/>
          </p:cNvPicPr>
          <p:nvPr/>
        </p:nvPicPr>
        <p:blipFill>
          <a:blip r:embed="rId3"/>
          <a:stretch>
            <a:fillRect/>
          </a:stretch>
        </p:blipFill>
        <p:spPr>
          <a:xfrm>
            <a:off x="5814824" y="5715050"/>
            <a:ext cx="246441" cy="246441"/>
          </a:xfrm>
          <a:prstGeom prst="rect">
            <a:avLst/>
          </a:prstGeom>
        </p:spPr>
      </p:pic>
      <p:grpSp>
        <p:nvGrpSpPr>
          <p:cNvPr id="171" name="Grupp 170">
            <a:extLst>
              <a:ext uri="{FF2B5EF4-FFF2-40B4-BE49-F238E27FC236}">
                <a16:creationId xmlns:a16="http://schemas.microsoft.com/office/drawing/2014/main" id="{EBC4829B-6361-1D0B-66BF-FE3C6DA666BF}"/>
              </a:ext>
            </a:extLst>
          </p:cNvPr>
          <p:cNvGrpSpPr/>
          <p:nvPr/>
        </p:nvGrpSpPr>
        <p:grpSpPr>
          <a:xfrm>
            <a:off x="6553172" y="5630173"/>
            <a:ext cx="2484415" cy="329289"/>
            <a:chOff x="-993226" y="7853262"/>
            <a:chExt cx="4096985" cy="543022"/>
          </a:xfrm>
        </p:grpSpPr>
        <p:sp>
          <p:nvSpPr>
            <p:cNvPr id="172" name="object 8">
              <a:extLst>
                <a:ext uri="{FF2B5EF4-FFF2-40B4-BE49-F238E27FC236}">
                  <a16:creationId xmlns:a16="http://schemas.microsoft.com/office/drawing/2014/main" id="{E8B74D5B-8053-8740-C8C8-7F397CA98179}"/>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73" name="object 149">
              <a:extLst>
                <a:ext uri="{FF2B5EF4-FFF2-40B4-BE49-F238E27FC236}">
                  <a16:creationId xmlns:a16="http://schemas.microsoft.com/office/drawing/2014/main" id="{654B1325-0178-AAAB-45FF-5F11347218BF}"/>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pic>
        <p:nvPicPr>
          <p:cNvPr id="176" name="Bildobjekt 175">
            <a:extLst>
              <a:ext uri="{FF2B5EF4-FFF2-40B4-BE49-F238E27FC236}">
                <a16:creationId xmlns:a16="http://schemas.microsoft.com/office/drawing/2014/main" id="{83956D23-18D2-67FC-AEF4-2CF663C21051}"/>
              </a:ext>
            </a:extLst>
          </p:cNvPr>
          <p:cNvPicPr>
            <a:picLocks noChangeAspect="1"/>
          </p:cNvPicPr>
          <p:nvPr/>
        </p:nvPicPr>
        <p:blipFill>
          <a:blip r:embed="rId12"/>
          <a:stretch>
            <a:fillRect/>
          </a:stretch>
        </p:blipFill>
        <p:spPr>
          <a:xfrm>
            <a:off x="11049912" y="5187839"/>
            <a:ext cx="246441" cy="254143"/>
          </a:xfrm>
          <a:prstGeom prst="rect">
            <a:avLst/>
          </a:prstGeom>
        </p:spPr>
      </p:pic>
      <p:pic>
        <p:nvPicPr>
          <p:cNvPr id="179" name="Bildobjekt 178">
            <a:extLst>
              <a:ext uri="{FF2B5EF4-FFF2-40B4-BE49-F238E27FC236}">
                <a16:creationId xmlns:a16="http://schemas.microsoft.com/office/drawing/2014/main" id="{03E8E475-8D1B-6E47-866D-0CA7CAEDDCC2}"/>
              </a:ext>
            </a:extLst>
          </p:cNvPr>
          <p:cNvPicPr>
            <a:picLocks noChangeAspect="1"/>
          </p:cNvPicPr>
          <p:nvPr/>
        </p:nvPicPr>
        <p:blipFill>
          <a:blip r:embed="rId13"/>
          <a:stretch>
            <a:fillRect/>
          </a:stretch>
        </p:blipFill>
        <p:spPr>
          <a:xfrm>
            <a:off x="8780089" y="6176595"/>
            <a:ext cx="269545" cy="300350"/>
          </a:xfrm>
          <a:prstGeom prst="rect">
            <a:avLst/>
          </a:prstGeom>
        </p:spPr>
      </p:pic>
      <p:grpSp>
        <p:nvGrpSpPr>
          <p:cNvPr id="181" name="Grupp 180">
            <a:extLst>
              <a:ext uri="{FF2B5EF4-FFF2-40B4-BE49-F238E27FC236}">
                <a16:creationId xmlns:a16="http://schemas.microsoft.com/office/drawing/2014/main" id="{B2DE7A89-9984-AEFE-6D2C-D76F841EB306}"/>
              </a:ext>
            </a:extLst>
          </p:cNvPr>
          <p:cNvGrpSpPr/>
          <p:nvPr/>
        </p:nvGrpSpPr>
        <p:grpSpPr>
          <a:xfrm>
            <a:off x="5722615" y="5058305"/>
            <a:ext cx="2484415" cy="329289"/>
            <a:chOff x="-993226" y="7853262"/>
            <a:chExt cx="4096985" cy="543022"/>
          </a:xfrm>
        </p:grpSpPr>
        <p:sp>
          <p:nvSpPr>
            <p:cNvPr id="182" name="object 8">
              <a:extLst>
                <a:ext uri="{FF2B5EF4-FFF2-40B4-BE49-F238E27FC236}">
                  <a16:creationId xmlns:a16="http://schemas.microsoft.com/office/drawing/2014/main" id="{A255D6E3-264A-405D-FC35-FF39654EC046}"/>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83" name="object 149">
              <a:extLst>
                <a:ext uri="{FF2B5EF4-FFF2-40B4-BE49-F238E27FC236}">
                  <a16:creationId xmlns:a16="http://schemas.microsoft.com/office/drawing/2014/main" id="{39EBB2D0-939B-3CAB-80BE-AAAAC37E70FA}"/>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grpSp>
        <p:nvGrpSpPr>
          <p:cNvPr id="185" name="Grupp 184">
            <a:extLst>
              <a:ext uri="{FF2B5EF4-FFF2-40B4-BE49-F238E27FC236}">
                <a16:creationId xmlns:a16="http://schemas.microsoft.com/office/drawing/2014/main" id="{A7FCA7BB-FD94-648B-F77C-302E0DA1688C}"/>
              </a:ext>
            </a:extLst>
          </p:cNvPr>
          <p:cNvGrpSpPr/>
          <p:nvPr/>
        </p:nvGrpSpPr>
        <p:grpSpPr>
          <a:xfrm>
            <a:off x="9983829" y="4578359"/>
            <a:ext cx="2484415" cy="329289"/>
            <a:chOff x="-993226" y="7853262"/>
            <a:chExt cx="4096985" cy="543022"/>
          </a:xfrm>
        </p:grpSpPr>
        <p:sp>
          <p:nvSpPr>
            <p:cNvPr id="186" name="object 8">
              <a:extLst>
                <a:ext uri="{FF2B5EF4-FFF2-40B4-BE49-F238E27FC236}">
                  <a16:creationId xmlns:a16="http://schemas.microsoft.com/office/drawing/2014/main" id="{76A94187-A199-100E-6088-049D859A5F9D}"/>
                </a:ext>
              </a:extLst>
            </p:cNvPr>
            <p:cNvSpPr/>
            <p:nvPr/>
          </p:nvSpPr>
          <p:spPr>
            <a:xfrm>
              <a:off x="836320" y="8077514"/>
              <a:ext cx="445770" cy="318770"/>
            </a:xfrm>
            <a:custGeom>
              <a:avLst/>
              <a:gdLst/>
              <a:ahLst/>
              <a:cxnLst/>
              <a:rect l="l" t="t" r="r" b="b"/>
              <a:pathLst>
                <a:path w="445769" h="318770">
                  <a:moveTo>
                    <a:pt x="98101" y="0"/>
                  </a:moveTo>
                  <a:lnTo>
                    <a:pt x="29245" y="0"/>
                  </a:lnTo>
                  <a:lnTo>
                    <a:pt x="16808" y="1972"/>
                  </a:lnTo>
                  <a:lnTo>
                    <a:pt x="7630" y="7740"/>
                  </a:lnTo>
                  <a:lnTo>
                    <a:pt x="1948" y="17077"/>
                  </a:lnTo>
                  <a:lnTo>
                    <a:pt x="0" y="29716"/>
                  </a:lnTo>
                  <a:lnTo>
                    <a:pt x="4" y="288525"/>
                  </a:lnTo>
                  <a:lnTo>
                    <a:pt x="1968" y="301189"/>
                  </a:lnTo>
                  <a:lnTo>
                    <a:pt x="7633" y="310504"/>
                  </a:lnTo>
                  <a:lnTo>
                    <a:pt x="16831" y="316288"/>
                  </a:lnTo>
                  <a:lnTo>
                    <a:pt x="29213" y="318262"/>
                  </a:lnTo>
                  <a:lnTo>
                    <a:pt x="416259" y="318262"/>
                  </a:lnTo>
                  <a:lnTo>
                    <a:pt x="428700" y="316283"/>
                  </a:lnTo>
                  <a:lnTo>
                    <a:pt x="437882" y="310504"/>
                  </a:lnTo>
                  <a:lnTo>
                    <a:pt x="443564" y="301162"/>
                  </a:lnTo>
                  <a:lnTo>
                    <a:pt x="444852" y="292818"/>
                  </a:lnTo>
                  <a:lnTo>
                    <a:pt x="33307" y="292818"/>
                  </a:lnTo>
                  <a:lnTo>
                    <a:pt x="53849" y="273227"/>
                  </a:lnTo>
                  <a:lnTo>
                    <a:pt x="27559" y="273227"/>
                  </a:lnTo>
                  <a:lnTo>
                    <a:pt x="27559" y="50501"/>
                  </a:lnTo>
                  <a:lnTo>
                    <a:pt x="60787" y="50501"/>
                  </a:lnTo>
                  <a:lnTo>
                    <a:pt x="37517" y="28051"/>
                  </a:lnTo>
                  <a:lnTo>
                    <a:pt x="35977" y="27151"/>
                  </a:lnTo>
                  <a:lnTo>
                    <a:pt x="34564" y="26093"/>
                  </a:lnTo>
                  <a:lnTo>
                    <a:pt x="35506" y="24742"/>
                  </a:lnTo>
                  <a:lnTo>
                    <a:pt x="102604" y="24742"/>
                  </a:lnTo>
                  <a:lnTo>
                    <a:pt x="100405" y="16763"/>
                  </a:lnTo>
                  <a:lnTo>
                    <a:pt x="98866" y="8491"/>
                  </a:lnTo>
                  <a:lnTo>
                    <a:pt x="98101" y="0"/>
                  </a:lnTo>
                  <a:close/>
                </a:path>
                <a:path w="445769" h="318770">
                  <a:moveTo>
                    <a:pt x="323071" y="177638"/>
                  </a:moveTo>
                  <a:lnTo>
                    <a:pt x="291446" y="177638"/>
                  </a:lnTo>
                  <a:lnTo>
                    <a:pt x="412270" y="292818"/>
                  </a:lnTo>
                  <a:lnTo>
                    <a:pt x="444852" y="292818"/>
                  </a:lnTo>
                  <a:lnTo>
                    <a:pt x="445515" y="288525"/>
                  </a:lnTo>
                  <a:lnTo>
                    <a:pt x="445515" y="273227"/>
                  </a:lnTo>
                  <a:lnTo>
                    <a:pt x="423233" y="273227"/>
                  </a:lnTo>
                  <a:lnTo>
                    <a:pt x="323071" y="177638"/>
                  </a:lnTo>
                  <a:close/>
                </a:path>
                <a:path w="445769" h="318770">
                  <a:moveTo>
                    <a:pt x="60787" y="50501"/>
                  </a:moveTo>
                  <a:lnTo>
                    <a:pt x="27559" y="50501"/>
                  </a:lnTo>
                  <a:lnTo>
                    <a:pt x="143608" y="162487"/>
                  </a:lnTo>
                  <a:lnTo>
                    <a:pt x="27559" y="273227"/>
                  </a:lnTo>
                  <a:lnTo>
                    <a:pt x="53849" y="273227"/>
                  </a:lnTo>
                  <a:lnTo>
                    <a:pt x="154089" y="177628"/>
                  </a:lnTo>
                  <a:lnTo>
                    <a:pt x="192564" y="177628"/>
                  </a:lnTo>
                  <a:lnTo>
                    <a:pt x="60787" y="50501"/>
                  </a:lnTo>
                  <a:close/>
                </a:path>
                <a:path w="445769" h="318770">
                  <a:moveTo>
                    <a:pt x="445515" y="50501"/>
                  </a:moveTo>
                  <a:lnTo>
                    <a:pt x="423233" y="50501"/>
                  </a:lnTo>
                  <a:lnTo>
                    <a:pt x="423233" y="273227"/>
                  </a:lnTo>
                  <a:lnTo>
                    <a:pt x="445515" y="273227"/>
                  </a:lnTo>
                  <a:lnTo>
                    <a:pt x="445515" y="50501"/>
                  </a:lnTo>
                  <a:close/>
                </a:path>
                <a:path w="445769" h="318770">
                  <a:moveTo>
                    <a:pt x="192564" y="177628"/>
                  </a:moveTo>
                  <a:lnTo>
                    <a:pt x="154089" y="177628"/>
                  </a:lnTo>
                  <a:lnTo>
                    <a:pt x="190559" y="212894"/>
                  </a:lnTo>
                  <a:lnTo>
                    <a:pt x="206298" y="223913"/>
                  </a:lnTo>
                  <a:lnTo>
                    <a:pt x="222737" y="227599"/>
                  </a:lnTo>
                  <a:lnTo>
                    <a:pt x="239179" y="223947"/>
                  </a:lnTo>
                  <a:lnTo>
                    <a:pt x="254924" y="212956"/>
                  </a:lnTo>
                  <a:lnTo>
                    <a:pt x="262871" y="205271"/>
                  </a:lnTo>
                  <a:lnTo>
                    <a:pt x="221218" y="205271"/>
                  </a:lnTo>
                  <a:lnTo>
                    <a:pt x="192564" y="177628"/>
                  </a:lnTo>
                  <a:close/>
                </a:path>
                <a:path w="445769" h="318770">
                  <a:moveTo>
                    <a:pt x="416290" y="0"/>
                  </a:moveTo>
                  <a:lnTo>
                    <a:pt x="366679" y="0"/>
                  </a:lnTo>
                  <a:lnTo>
                    <a:pt x="365915" y="8491"/>
                  </a:lnTo>
                  <a:lnTo>
                    <a:pt x="364376" y="16763"/>
                  </a:lnTo>
                  <a:lnTo>
                    <a:pt x="362177" y="24742"/>
                  </a:lnTo>
                  <a:lnTo>
                    <a:pt x="409662" y="24742"/>
                  </a:lnTo>
                  <a:lnTo>
                    <a:pt x="411380" y="26533"/>
                  </a:lnTo>
                  <a:lnTo>
                    <a:pt x="409704" y="27569"/>
                  </a:lnTo>
                  <a:lnTo>
                    <a:pt x="407767" y="28313"/>
                  </a:lnTo>
                  <a:lnTo>
                    <a:pt x="224338" y="205250"/>
                  </a:lnTo>
                  <a:lnTo>
                    <a:pt x="221218" y="205271"/>
                  </a:lnTo>
                  <a:lnTo>
                    <a:pt x="262871" y="205271"/>
                  </a:lnTo>
                  <a:lnTo>
                    <a:pt x="291446" y="177638"/>
                  </a:lnTo>
                  <a:lnTo>
                    <a:pt x="323071" y="177638"/>
                  </a:lnTo>
                  <a:lnTo>
                    <a:pt x="307194" y="162487"/>
                  </a:lnTo>
                  <a:lnTo>
                    <a:pt x="423233" y="50501"/>
                  </a:lnTo>
                  <a:lnTo>
                    <a:pt x="445515" y="50501"/>
                  </a:lnTo>
                  <a:lnTo>
                    <a:pt x="445508" y="29716"/>
                  </a:lnTo>
                  <a:lnTo>
                    <a:pt x="443553" y="17060"/>
                  </a:lnTo>
                  <a:lnTo>
                    <a:pt x="437876" y="7735"/>
                  </a:lnTo>
                  <a:lnTo>
                    <a:pt x="428710" y="1972"/>
                  </a:lnTo>
                  <a:lnTo>
                    <a:pt x="416290" y="0"/>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sp>
          <p:nvSpPr>
            <p:cNvPr id="188" name="object 149">
              <a:extLst>
                <a:ext uri="{FF2B5EF4-FFF2-40B4-BE49-F238E27FC236}">
                  <a16:creationId xmlns:a16="http://schemas.microsoft.com/office/drawing/2014/main" id="{589EC5F5-E44B-7F36-7374-C34081604D4E}"/>
                </a:ext>
              </a:extLst>
            </p:cNvPr>
            <p:cNvSpPr txBox="1"/>
            <p:nvPr/>
          </p:nvSpPr>
          <p:spPr>
            <a:xfrm>
              <a:off x="-993226" y="7853262"/>
              <a:ext cx="4096985" cy="317984"/>
            </a:xfrm>
            <a:prstGeom prst="rect">
              <a:avLst/>
            </a:prstGeom>
          </p:spPr>
          <p:txBody>
            <a:bodyPr vert="horz" wrap="square" lIns="0" tIns="1540" rIns="0" bIns="0" rtlCol="0">
              <a:spAutoFit/>
            </a:bodyPr>
            <a:lstStyle/>
            <a:p>
              <a:pPr marL="2695" algn="ctr" defTabSz="554492">
                <a:spcBef>
                  <a:spcPts val="12"/>
                </a:spcBef>
              </a:pPr>
              <a:r>
                <a:rPr sz="1243" b="1" kern="0" spc="-27" dirty="0">
                  <a:solidFill>
                    <a:srgbClr val="3C3935"/>
                  </a:solidFill>
                  <a:latin typeface="Lato"/>
                  <a:cs typeface="Lato"/>
                </a:rPr>
                <a:t>@</a:t>
              </a:r>
              <a:endParaRPr sz="1243" kern="0" dirty="0">
                <a:solidFill>
                  <a:sysClr val="windowText" lastClr="000000"/>
                </a:solidFill>
                <a:latin typeface="Lato"/>
                <a:cs typeface="Lato"/>
              </a:endParaRPr>
            </a:p>
          </p:txBody>
        </p:sp>
      </p:grpSp>
      <p:pic>
        <p:nvPicPr>
          <p:cNvPr id="194" name="Bildobjekt 193">
            <a:extLst>
              <a:ext uri="{FF2B5EF4-FFF2-40B4-BE49-F238E27FC236}">
                <a16:creationId xmlns:a16="http://schemas.microsoft.com/office/drawing/2014/main" id="{5CEA5D21-F218-ECC6-C9FB-B3F28053E938}"/>
              </a:ext>
            </a:extLst>
          </p:cNvPr>
          <p:cNvPicPr>
            <a:picLocks noChangeAspect="1"/>
          </p:cNvPicPr>
          <p:nvPr/>
        </p:nvPicPr>
        <p:blipFill>
          <a:blip r:embed="rId4"/>
          <a:stretch>
            <a:fillRect/>
          </a:stretch>
        </p:blipFill>
        <p:spPr>
          <a:xfrm>
            <a:off x="11054547" y="2461308"/>
            <a:ext cx="292649" cy="207935"/>
          </a:xfrm>
          <a:prstGeom prst="rect">
            <a:avLst/>
          </a:prstGeom>
        </p:spPr>
      </p:pic>
      <p:pic>
        <p:nvPicPr>
          <p:cNvPr id="195" name="Bildobjekt 194">
            <a:extLst>
              <a:ext uri="{FF2B5EF4-FFF2-40B4-BE49-F238E27FC236}">
                <a16:creationId xmlns:a16="http://schemas.microsoft.com/office/drawing/2014/main" id="{DCF57AE1-9817-EEBD-722C-BA527B0F6478}"/>
              </a:ext>
            </a:extLst>
          </p:cNvPr>
          <p:cNvPicPr>
            <a:picLocks noChangeAspect="1"/>
          </p:cNvPicPr>
          <p:nvPr/>
        </p:nvPicPr>
        <p:blipFill>
          <a:blip r:embed="rId4"/>
          <a:stretch>
            <a:fillRect/>
          </a:stretch>
        </p:blipFill>
        <p:spPr>
          <a:xfrm>
            <a:off x="9613281" y="796411"/>
            <a:ext cx="292649" cy="207935"/>
          </a:xfrm>
          <a:prstGeom prst="rect">
            <a:avLst/>
          </a:prstGeom>
        </p:spPr>
      </p:pic>
      <p:pic>
        <p:nvPicPr>
          <p:cNvPr id="199" name="Bildobjekt 198">
            <a:extLst>
              <a:ext uri="{FF2B5EF4-FFF2-40B4-BE49-F238E27FC236}">
                <a16:creationId xmlns:a16="http://schemas.microsoft.com/office/drawing/2014/main" id="{80576CBB-B97E-01E9-5048-FB9689B9B076}"/>
              </a:ext>
            </a:extLst>
          </p:cNvPr>
          <p:cNvPicPr>
            <a:picLocks noChangeAspect="1"/>
          </p:cNvPicPr>
          <p:nvPr/>
        </p:nvPicPr>
        <p:blipFill>
          <a:blip r:embed="rId5"/>
          <a:stretch>
            <a:fillRect/>
          </a:stretch>
        </p:blipFill>
        <p:spPr>
          <a:xfrm>
            <a:off x="9462065" y="1298009"/>
            <a:ext cx="254143" cy="284948"/>
          </a:xfrm>
          <a:prstGeom prst="rect">
            <a:avLst/>
          </a:prstGeom>
        </p:spPr>
      </p:pic>
      <p:pic>
        <p:nvPicPr>
          <p:cNvPr id="203" name="Bildobjekt 202">
            <a:extLst>
              <a:ext uri="{FF2B5EF4-FFF2-40B4-BE49-F238E27FC236}">
                <a16:creationId xmlns:a16="http://schemas.microsoft.com/office/drawing/2014/main" id="{C47A2557-BBD0-DA17-7F68-299552E6BB5D}"/>
              </a:ext>
            </a:extLst>
          </p:cNvPr>
          <p:cNvPicPr>
            <a:picLocks noChangeAspect="1"/>
          </p:cNvPicPr>
          <p:nvPr/>
        </p:nvPicPr>
        <p:blipFill>
          <a:blip r:embed="rId14"/>
          <a:stretch>
            <a:fillRect/>
          </a:stretch>
        </p:blipFill>
        <p:spPr>
          <a:xfrm>
            <a:off x="9430797" y="1846118"/>
            <a:ext cx="254143" cy="254143"/>
          </a:xfrm>
          <a:prstGeom prst="rect">
            <a:avLst/>
          </a:prstGeom>
        </p:spPr>
      </p:pic>
      <p:pic>
        <p:nvPicPr>
          <p:cNvPr id="206" name="Bildobjekt 205">
            <a:extLst>
              <a:ext uri="{FF2B5EF4-FFF2-40B4-BE49-F238E27FC236}">
                <a16:creationId xmlns:a16="http://schemas.microsoft.com/office/drawing/2014/main" id="{FAADEF9C-BD16-A24C-C0ED-49DC017396A3}"/>
              </a:ext>
            </a:extLst>
          </p:cNvPr>
          <p:cNvPicPr>
            <a:picLocks noChangeAspect="1"/>
          </p:cNvPicPr>
          <p:nvPr/>
        </p:nvPicPr>
        <p:blipFill>
          <a:blip r:embed="rId15"/>
          <a:stretch>
            <a:fillRect/>
          </a:stretch>
        </p:blipFill>
        <p:spPr>
          <a:xfrm>
            <a:off x="11093267" y="1343299"/>
            <a:ext cx="261844" cy="261844"/>
          </a:xfrm>
          <a:prstGeom prst="rect">
            <a:avLst/>
          </a:prstGeom>
        </p:spPr>
      </p:pic>
      <p:pic>
        <p:nvPicPr>
          <p:cNvPr id="209" name="Picture 2" descr="Mobile app - Free technology icons">
            <a:extLst>
              <a:ext uri="{FF2B5EF4-FFF2-40B4-BE49-F238E27FC236}">
                <a16:creationId xmlns:a16="http://schemas.microsoft.com/office/drawing/2014/main" id="{544E35A3-ACF8-AC19-0CA0-DAF0667C234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flipH="1">
            <a:off x="7803284" y="4555102"/>
            <a:ext cx="340883" cy="340883"/>
          </a:xfrm>
          <a:prstGeom prst="rect">
            <a:avLst/>
          </a:prstGeom>
          <a:noFill/>
          <a:extLst>
            <a:ext uri="{909E8E84-426E-40DD-AFC4-6F175D3DCCD1}">
              <a14:hiddenFill xmlns:a14="http://schemas.microsoft.com/office/drawing/2010/main">
                <a:solidFill>
                  <a:srgbClr val="FFFFFF"/>
                </a:solidFill>
              </a14:hiddenFill>
            </a:ext>
          </a:extLst>
        </p:spPr>
      </p:pic>
      <p:sp>
        <p:nvSpPr>
          <p:cNvPr id="7" name="object 23">
            <a:extLst>
              <a:ext uri="{FF2B5EF4-FFF2-40B4-BE49-F238E27FC236}">
                <a16:creationId xmlns:a16="http://schemas.microsoft.com/office/drawing/2014/main" id="{99EA1572-AA0B-796A-75F9-7DE67CB495CC}"/>
              </a:ext>
            </a:extLst>
          </p:cNvPr>
          <p:cNvSpPr txBox="1"/>
          <p:nvPr/>
        </p:nvSpPr>
        <p:spPr>
          <a:xfrm>
            <a:off x="2947128" y="117375"/>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endParaRPr sz="1183" kern="0" spc="-6" dirty="0">
              <a:sym typeface="Helvetica Neue"/>
            </a:endParaRPr>
          </a:p>
        </p:txBody>
      </p:sp>
      <p:sp>
        <p:nvSpPr>
          <p:cNvPr id="8" name="object 23">
            <a:extLst>
              <a:ext uri="{FF2B5EF4-FFF2-40B4-BE49-F238E27FC236}">
                <a16:creationId xmlns:a16="http://schemas.microsoft.com/office/drawing/2014/main" id="{D7AE755E-450C-9960-9273-9B4CA456C502}"/>
              </a:ext>
            </a:extLst>
          </p:cNvPr>
          <p:cNvSpPr txBox="1"/>
          <p:nvPr/>
        </p:nvSpPr>
        <p:spPr>
          <a:xfrm>
            <a:off x="1577090" y="117375"/>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endParaRPr sz="1183" kern="0" spc="-6" dirty="0">
              <a:sym typeface="Helvetica Neue"/>
            </a:endParaRPr>
          </a:p>
        </p:txBody>
      </p:sp>
      <p:sp>
        <p:nvSpPr>
          <p:cNvPr id="11" name="object 23">
            <a:extLst>
              <a:ext uri="{FF2B5EF4-FFF2-40B4-BE49-F238E27FC236}">
                <a16:creationId xmlns:a16="http://schemas.microsoft.com/office/drawing/2014/main" id="{E14E4C13-25D2-3F32-097D-A737273B684E}"/>
              </a:ext>
            </a:extLst>
          </p:cNvPr>
          <p:cNvSpPr txBox="1"/>
          <p:nvPr/>
        </p:nvSpPr>
        <p:spPr>
          <a:xfrm>
            <a:off x="1577090" y="696206"/>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endParaRPr sz="1183" kern="0" spc="-6" dirty="0">
              <a:sym typeface="Helvetica Neue"/>
            </a:endParaRPr>
          </a:p>
        </p:txBody>
      </p:sp>
      <p:sp>
        <p:nvSpPr>
          <p:cNvPr id="12" name="object 23">
            <a:extLst>
              <a:ext uri="{FF2B5EF4-FFF2-40B4-BE49-F238E27FC236}">
                <a16:creationId xmlns:a16="http://schemas.microsoft.com/office/drawing/2014/main" id="{A88C4208-B691-0DA5-84F5-DAAF3D54503D}"/>
              </a:ext>
            </a:extLst>
          </p:cNvPr>
          <p:cNvSpPr txBox="1"/>
          <p:nvPr/>
        </p:nvSpPr>
        <p:spPr>
          <a:xfrm>
            <a:off x="1577090" y="1306741"/>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endParaRPr sz="1183" kern="0" spc="-6" dirty="0">
              <a:sym typeface="Helvetica Neue"/>
            </a:endParaRPr>
          </a:p>
        </p:txBody>
      </p:sp>
      <p:sp>
        <p:nvSpPr>
          <p:cNvPr id="14" name="object 23">
            <a:extLst>
              <a:ext uri="{FF2B5EF4-FFF2-40B4-BE49-F238E27FC236}">
                <a16:creationId xmlns:a16="http://schemas.microsoft.com/office/drawing/2014/main" id="{48DD096A-34D0-6A88-59E8-C6E0E4ECD8E3}"/>
              </a:ext>
            </a:extLst>
          </p:cNvPr>
          <p:cNvSpPr txBox="1"/>
          <p:nvPr/>
        </p:nvSpPr>
        <p:spPr>
          <a:xfrm>
            <a:off x="142458" y="1278351"/>
            <a:ext cx="1282650" cy="520993"/>
          </a:xfrm>
          <a:prstGeom prst="rect">
            <a:avLst/>
          </a:prstGeom>
          <a:solidFill>
            <a:srgbClr val="85C7BB">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endParaRPr sz="1183" kern="0" spc="-6" dirty="0">
              <a:sym typeface="Helvetica Neue"/>
            </a:endParaRPr>
          </a:p>
        </p:txBody>
      </p:sp>
      <p:pic>
        <p:nvPicPr>
          <p:cNvPr id="241" name="Bildobjekt 240">
            <a:extLst>
              <a:ext uri="{FF2B5EF4-FFF2-40B4-BE49-F238E27FC236}">
                <a16:creationId xmlns:a16="http://schemas.microsoft.com/office/drawing/2014/main" id="{666D03BB-3A7D-D1A6-C97B-2F7FF2848A68}"/>
              </a:ext>
            </a:extLst>
          </p:cNvPr>
          <p:cNvPicPr>
            <a:picLocks noChangeAspect="1"/>
          </p:cNvPicPr>
          <p:nvPr/>
        </p:nvPicPr>
        <p:blipFill>
          <a:blip r:embed="rId5"/>
          <a:stretch>
            <a:fillRect/>
          </a:stretch>
        </p:blipFill>
        <p:spPr>
          <a:xfrm>
            <a:off x="637035" y="1422937"/>
            <a:ext cx="254143" cy="284948"/>
          </a:xfrm>
          <a:prstGeom prst="rect">
            <a:avLst/>
          </a:prstGeom>
        </p:spPr>
      </p:pic>
      <p:pic>
        <p:nvPicPr>
          <p:cNvPr id="242" name="Bildobjekt 241">
            <a:extLst>
              <a:ext uri="{FF2B5EF4-FFF2-40B4-BE49-F238E27FC236}">
                <a16:creationId xmlns:a16="http://schemas.microsoft.com/office/drawing/2014/main" id="{B1648D85-2992-49B3-9B2A-98604AEBE3ED}"/>
              </a:ext>
            </a:extLst>
          </p:cNvPr>
          <p:cNvPicPr>
            <a:picLocks noChangeAspect="1"/>
          </p:cNvPicPr>
          <p:nvPr/>
        </p:nvPicPr>
        <p:blipFill>
          <a:blip r:embed="rId6"/>
          <a:stretch>
            <a:fillRect/>
          </a:stretch>
        </p:blipFill>
        <p:spPr>
          <a:xfrm>
            <a:off x="2116821" y="270221"/>
            <a:ext cx="254143" cy="254143"/>
          </a:xfrm>
          <a:prstGeom prst="rect">
            <a:avLst/>
          </a:prstGeom>
        </p:spPr>
      </p:pic>
      <p:sp>
        <p:nvSpPr>
          <p:cNvPr id="243" name="object 41">
            <a:extLst>
              <a:ext uri="{FF2B5EF4-FFF2-40B4-BE49-F238E27FC236}">
                <a16:creationId xmlns:a16="http://schemas.microsoft.com/office/drawing/2014/main" id="{5D2CC059-80F4-A1B6-D826-32629DA25604}"/>
              </a:ext>
            </a:extLst>
          </p:cNvPr>
          <p:cNvSpPr/>
          <p:nvPr/>
        </p:nvSpPr>
        <p:spPr>
          <a:xfrm>
            <a:off x="1940867" y="833717"/>
            <a:ext cx="288413" cy="201389"/>
          </a:xfrm>
          <a:custGeom>
            <a:avLst/>
            <a:gdLst/>
            <a:ahLst/>
            <a:cxnLst/>
            <a:rect l="l" t="t" r="r" b="b"/>
            <a:pathLst>
              <a:path w="475614" h="332104">
                <a:moveTo>
                  <a:pt x="444248" y="0"/>
                </a:moveTo>
                <a:lnTo>
                  <a:pt x="31203" y="0"/>
                </a:lnTo>
                <a:lnTo>
                  <a:pt x="17932" y="2055"/>
                </a:lnTo>
                <a:lnTo>
                  <a:pt x="8139" y="8063"/>
                </a:lnTo>
                <a:lnTo>
                  <a:pt x="2078" y="17788"/>
                </a:lnTo>
                <a:lnTo>
                  <a:pt x="0" y="30951"/>
                </a:lnTo>
                <a:lnTo>
                  <a:pt x="4" y="300514"/>
                </a:lnTo>
                <a:lnTo>
                  <a:pt x="2096" y="313702"/>
                </a:lnTo>
                <a:lnTo>
                  <a:pt x="8164" y="323422"/>
                </a:lnTo>
                <a:lnTo>
                  <a:pt x="17949" y="329430"/>
                </a:lnTo>
                <a:lnTo>
                  <a:pt x="31171" y="331487"/>
                </a:lnTo>
                <a:lnTo>
                  <a:pt x="444216" y="331487"/>
                </a:lnTo>
                <a:lnTo>
                  <a:pt x="457486" y="329427"/>
                </a:lnTo>
                <a:lnTo>
                  <a:pt x="467283" y="323410"/>
                </a:lnTo>
                <a:lnTo>
                  <a:pt x="473348" y="313680"/>
                </a:lnTo>
                <a:lnTo>
                  <a:pt x="474723" y="304985"/>
                </a:lnTo>
                <a:lnTo>
                  <a:pt x="35548" y="304985"/>
                </a:lnTo>
                <a:lnTo>
                  <a:pt x="57460" y="284588"/>
                </a:lnTo>
                <a:lnTo>
                  <a:pt x="29412" y="284588"/>
                </a:lnTo>
                <a:lnTo>
                  <a:pt x="29412" y="52595"/>
                </a:lnTo>
                <a:lnTo>
                  <a:pt x="64852" y="52595"/>
                </a:lnTo>
                <a:lnTo>
                  <a:pt x="40030" y="29224"/>
                </a:lnTo>
                <a:lnTo>
                  <a:pt x="38386" y="28281"/>
                </a:lnTo>
                <a:lnTo>
                  <a:pt x="36878" y="27182"/>
                </a:lnTo>
                <a:lnTo>
                  <a:pt x="37883" y="25768"/>
                </a:lnTo>
                <a:lnTo>
                  <a:pt x="474607" y="25768"/>
                </a:lnTo>
                <a:lnTo>
                  <a:pt x="473336" y="17766"/>
                </a:lnTo>
                <a:lnTo>
                  <a:pt x="467277" y="8054"/>
                </a:lnTo>
                <a:lnTo>
                  <a:pt x="457493" y="2053"/>
                </a:lnTo>
                <a:lnTo>
                  <a:pt x="444248" y="0"/>
                </a:lnTo>
                <a:close/>
              </a:path>
              <a:path w="475614" h="332104">
                <a:moveTo>
                  <a:pt x="344763" y="185020"/>
                </a:moveTo>
                <a:lnTo>
                  <a:pt x="311016" y="185020"/>
                </a:lnTo>
                <a:lnTo>
                  <a:pt x="439955" y="304985"/>
                </a:lnTo>
                <a:lnTo>
                  <a:pt x="474723" y="304985"/>
                </a:lnTo>
                <a:lnTo>
                  <a:pt x="475430" y="300514"/>
                </a:lnTo>
                <a:lnTo>
                  <a:pt x="475430" y="284588"/>
                </a:lnTo>
                <a:lnTo>
                  <a:pt x="451661" y="284588"/>
                </a:lnTo>
                <a:lnTo>
                  <a:pt x="344763" y="185020"/>
                </a:lnTo>
                <a:close/>
              </a:path>
              <a:path w="475614" h="332104">
                <a:moveTo>
                  <a:pt x="64852" y="52595"/>
                </a:moveTo>
                <a:lnTo>
                  <a:pt x="29412" y="52595"/>
                </a:lnTo>
                <a:lnTo>
                  <a:pt x="153251" y="169240"/>
                </a:lnTo>
                <a:lnTo>
                  <a:pt x="29412" y="284588"/>
                </a:lnTo>
                <a:lnTo>
                  <a:pt x="57460" y="284588"/>
                </a:lnTo>
                <a:lnTo>
                  <a:pt x="164434" y="185010"/>
                </a:lnTo>
                <a:lnTo>
                  <a:pt x="205490" y="185010"/>
                </a:lnTo>
                <a:lnTo>
                  <a:pt x="64852" y="52595"/>
                </a:lnTo>
                <a:close/>
              </a:path>
              <a:path w="475614" h="332104">
                <a:moveTo>
                  <a:pt x="475430" y="52595"/>
                </a:moveTo>
                <a:lnTo>
                  <a:pt x="451661" y="52595"/>
                </a:lnTo>
                <a:lnTo>
                  <a:pt x="451661" y="284588"/>
                </a:lnTo>
                <a:lnTo>
                  <a:pt x="475430" y="284588"/>
                </a:lnTo>
                <a:lnTo>
                  <a:pt x="475430" y="52595"/>
                </a:lnTo>
                <a:close/>
              </a:path>
              <a:path w="475614" h="332104">
                <a:moveTo>
                  <a:pt x="205490" y="185010"/>
                </a:moveTo>
                <a:lnTo>
                  <a:pt x="164434" y="185010"/>
                </a:lnTo>
                <a:lnTo>
                  <a:pt x="203355" y="221741"/>
                </a:lnTo>
                <a:lnTo>
                  <a:pt x="220154" y="233220"/>
                </a:lnTo>
                <a:lnTo>
                  <a:pt x="237698" y="237059"/>
                </a:lnTo>
                <a:lnTo>
                  <a:pt x="255240" y="233255"/>
                </a:lnTo>
                <a:lnTo>
                  <a:pt x="272033" y="221804"/>
                </a:lnTo>
                <a:lnTo>
                  <a:pt x="282704" y="211735"/>
                </a:lnTo>
                <a:lnTo>
                  <a:pt x="237734" y="211735"/>
                </a:lnTo>
                <a:lnTo>
                  <a:pt x="233047" y="210208"/>
                </a:lnTo>
                <a:lnTo>
                  <a:pt x="227309" y="205553"/>
                </a:lnTo>
                <a:lnTo>
                  <a:pt x="205490" y="185010"/>
                </a:lnTo>
                <a:close/>
              </a:path>
              <a:path w="475614" h="332104">
                <a:moveTo>
                  <a:pt x="474607" y="25768"/>
                </a:moveTo>
                <a:lnTo>
                  <a:pt x="437169" y="25768"/>
                </a:lnTo>
                <a:lnTo>
                  <a:pt x="439012" y="27643"/>
                </a:lnTo>
                <a:lnTo>
                  <a:pt x="437222" y="28711"/>
                </a:lnTo>
                <a:lnTo>
                  <a:pt x="435159" y="29496"/>
                </a:lnTo>
                <a:lnTo>
                  <a:pt x="248087" y="205595"/>
                </a:lnTo>
                <a:lnTo>
                  <a:pt x="242427" y="210182"/>
                </a:lnTo>
                <a:lnTo>
                  <a:pt x="237734" y="211735"/>
                </a:lnTo>
                <a:lnTo>
                  <a:pt x="282704" y="211735"/>
                </a:lnTo>
                <a:lnTo>
                  <a:pt x="311016" y="185020"/>
                </a:lnTo>
                <a:lnTo>
                  <a:pt x="344763" y="185020"/>
                </a:lnTo>
                <a:lnTo>
                  <a:pt x="327822" y="169240"/>
                </a:lnTo>
                <a:lnTo>
                  <a:pt x="451661" y="52595"/>
                </a:lnTo>
                <a:lnTo>
                  <a:pt x="475430" y="52595"/>
                </a:lnTo>
                <a:lnTo>
                  <a:pt x="475423" y="30951"/>
                </a:lnTo>
                <a:lnTo>
                  <a:pt x="474607" y="25768"/>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pic>
        <p:nvPicPr>
          <p:cNvPr id="244" name="Bildobjekt 243">
            <a:extLst>
              <a:ext uri="{FF2B5EF4-FFF2-40B4-BE49-F238E27FC236}">
                <a16:creationId xmlns:a16="http://schemas.microsoft.com/office/drawing/2014/main" id="{1D5FCFE4-1AFA-CD80-E402-44191A9597AF}"/>
              </a:ext>
            </a:extLst>
          </p:cNvPr>
          <p:cNvPicPr>
            <a:picLocks noChangeAspect="1"/>
          </p:cNvPicPr>
          <p:nvPr/>
        </p:nvPicPr>
        <p:blipFill>
          <a:blip r:embed="rId9"/>
          <a:stretch>
            <a:fillRect/>
          </a:stretch>
        </p:blipFill>
        <p:spPr>
          <a:xfrm>
            <a:off x="2319276" y="825587"/>
            <a:ext cx="246441" cy="254143"/>
          </a:xfrm>
          <a:prstGeom prst="rect">
            <a:avLst/>
          </a:prstGeom>
        </p:spPr>
      </p:pic>
      <p:pic>
        <p:nvPicPr>
          <p:cNvPr id="246" name="Bildobjekt 245">
            <a:extLst>
              <a:ext uri="{FF2B5EF4-FFF2-40B4-BE49-F238E27FC236}">
                <a16:creationId xmlns:a16="http://schemas.microsoft.com/office/drawing/2014/main" id="{EBD1DF95-B5E7-F287-A246-0281AC987034}"/>
              </a:ext>
            </a:extLst>
          </p:cNvPr>
          <p:cNvPicPr>
            <a:picLocks noChangeAspect="1"/>
          </p:cNvPicPr>
          <p:nvPr/>
        </p:nvPicPr>
        <p:blipFill>
          <a:blip r:embed="rId6"/>
          <a:stretch>
            <a:fillRect/>
          </a:stretch>
        </p:blipFill>
        <p:spPr>
          <a:xfrm>
            <a:off x="2102208" y="1444354"/>
            <a:ext cx="254143" cy="254143"/>
          </a:xfrm>
          <a:prstGeom prst="rect">
            <a:avLst/>
          </a:prstGeom>
        </p:spPr>
      </p:pic>
      <p:pic>
        <p:nvPicPr>
          <p:cNvPr id="247" name="Bildobjekt 246">
            <a:extLst>
              <a:ext uri="{FF2B5EF4-FFF2-40B4-BE49-F238E27FC236}">
                <a16:creationId xmlns:a16="http://schemas.microsoft.com/office/drawing/2014/main" id="{0E7069F8-01E6-B6BB-7930-E18773117A43}"/>
              </a:ext>
            </a:extLst>
          </p:cNvPr>
          <p:cNvPicPr>
            <a:picLocks noChangeAspect="1"/>
          </p:cNvPicPr>
          <p:nvPr/>
        </p:nvPicPr>
        <p:blipFill>
          <a:blip r:embed="rId4"/>
          <a:stretch>
            <a:fillRect/>
          </a:stretch>
        </p:blipFill>
        <p:spPr>
          <a:xfrm>
            <a:off x="3365510" y="297715"/>
            <a:ext cx="292649" cy="207935"/>
          </a:xfrm>
          <a:prstGeom prst="rect">
            <a:avLst/>
          </a:prstGeom>
        </p:spPr>
      </p:pic>
      <p:pic>
        <p:nvPicPr>
          <p:cNvPr id="248" name="Bildobjekt 247">
            <a:extLst>
              <a:ext uri="{FF2B5EF4-FFF2-40B4-BE49-F238E27FC236}">
                <a16:creationId xmlns:a16="http://schemas.microsoft.com/office/drawing/2014/main" id="{ED833D3D-ADB8-5B85-65FA-D209171D84FB}"/>
              </a:ext>
            </a:extLst>
          </p:cNvPr>
          <p:cNvPicPr>
            <a:picLocks noChangeAspect="1"/>
          </p:cNvPicPr>
          <p:nvPr/>
        </p:nvPicPr>
        <p:blipFill>
          <a:blip r:embed="rId5"/>
          <a:stretch>
            <a:fillRect/>
          </a:stretch>
        </p:blipFill>
        <p:spPr>
          <a:xfrm>
            <a:off x="3739817" y="270221"/>
            <a:ext cx="254143" cy="284948"/>
          </a:xfrm>
          <a:prstGeom prst="rect">
            <a:avLst/>
          </a:prstGeom>
        </p:spPr>
      </p:pic>
      <p:sp>
        <p:nvSpPr>
          <p:cNvPr id="249" name="object 91">
            <a:extLst>
              <a:ext uri="{FF2B5EF4-FFF2-40B4-BE49-F238E27FC236}">
                <a16:creationId xmlns:a16="http://schemas.microsoft.com/office/drawing/2014/main" id="{E703D1FE-072B-AE9F-9563-B5A3C219FF0A}"/>
              </a:ext>
            </a:extLst>
          </p:cNvPr>
          <p:cNvSpPr/>
          <p:nvPr/>
        </p:nvSpPr>
        <p:spPr>
          <a:xfrm>
            <a:off x="3490345" y="4428659"/>
            <a:ext cx="267620" cy="296884"/>
          </a:xfrm>
          <a:custGeom>
            <a:avLst/>
            <a:gdLst/>
            <a:ahLst/>
            <a:cxnLst/>
            <a:rect l="l" t="t" r="r" b="b"/>
            <a:pathLst>
              <a:path w="441325" h="489584">
                <a:moveTo>
                  <a:pt x="320027" y="220268"/>
                </a:moveTo>
                <a:lnTo>
                  <a:pt x="315137" y="215392"/>
                </a:lnTo>
                <a:lnTo>
                  <a:pt x="238175" y="215392"/>
                </a:lnTo>
                <a:lnTo>
                  <a:pt x="233260" y="220103"/>
                </a:lnTo>
                <a:lnTo>
                  <a:pt x="233133" y="233578"/>
                </a:lnTo>
                <a:lnTo>
                  <a:pt x="238226" y="238239"/>
                </a:lnTo>
                <a:lnTo>
                  <a:pt x="276567" y="238315"/>
                </a:lnTo>
                <a:lnTo>
                  <a:pt x="314756" y="238239"/>
                </a:lnTo>
                <a:lnTo>
                  <a:pt x="319671" y="233883"/>
                </a:lnTo>
                <a:lnTo>
                  <a:pt x="320027" y="220268"/>
                </a:lnTo>
                <a:close/>
              </a:path>
              <a:path w="441325" h="489584">
                <a:moveTo>
                  <a:pt x="380479" y="151282"/>
                </a:moveTo>
                <a:lnTo>
                  <a:pt x="374078" y="151269"/>
                </a:lnTo>
                <a:lnTo>
                  <a:pt x="303237" y="151282"/>
                </a:lnTo>
                <a:lnTo>
                  <a:pt x="380479" y="151282"/>
                </a:lnTo>
                <a:close/>
              </a:path>
              <a:path w="441325" h="489584">
                <a:moveTo>
                  <a:pt x="384098" y="312902"/>
                </a:moveTo>
                <a:lnTo>
                  <a:pt x="383806" y="300113"/>
                </a:lnTo>
                <a:lnTo>
                  <a:pt x="378853" y="295376"/>
                </a:lnTo>
                <a:lnTo>
                  <a:pt x="308559" y="295313"/>
                </a:lnTo>
                <a:lnTo>
                  <a:pt x="238442" y="295338"/>
                </a:lnTo>
                <a:lnTo>
                  <a:pt x="233349" y="299720"/>
                </a:lnTo>
                <a:lnTo>
                  <a:pt x="233045" y="313524"/>
                </a:lnTo>
                <a:lnTo>
                  <a:pt x="238150" y="318147"/>
                </a:lnTo>
                <a:lnTo>
                  <a:pt x="246392" y="318300"/>
                </a:lnTo>
                <a:lnTo>
                  <a:pt x="370700" y="318389"/>
                </a:lnTo>
                <a:lnTo>
                  <a:pt x="379323" y="317728"/>
                </a:lnTo>
                <a:lnTo>
                  <a:pt x="384098" y="312902"/>
                </a:lnTo>
                <a:close/>
              </a:path>
              <a:path w="441325" h="489584">
                <a:moveTo>
                  <a:pt x="441159" y="338023"/>
                </a:moveTo>
                <a:lnTo>
                  <a:pt x="441096" y="188582"/>
                </a:lnTo>
                <a:lnTo>
                  <a:pt x="418287" y="156629"/>
                </a:lnTo>
                <a:lnTo>
                  <a:pt x="418287" y="196151"/>
                </a:lnTo>
                <a:lnTo>
                  <a:pt x="418211" y="338023"/>
                </a:lnTo>
                <a:lnTo>
                  <a:pt x="416915" y="347129"/>
                </a:lnTo>
                <a:lnTo>
                  <a:pt x="412800" y="353987"/>
                </a:lnTo>
                <a:lnTo>
                  <a:pt x="405917" y="358076"/>
                </a:lnTo>
                <a:lnTo>
                  <a:pt x="396240" y="359448"/>
                </a:lnTo>
                <a:lnTo>
                  <a:pt x="275793" y="359448"/>
                </a:lnTo>
                <a:lnTo>
                  <a:pt x="275793" y="382244"/>
                </a:lnTo>
                <a:lnTo>
                  <a:pt x="275780" y="431317"/>
                </a:lnTo>
                <a:lnTo>
                  <a:pt x="254889" y="463765"/>
                </a:lnTo>
                <a:lnTo>
                  <a:pt x="149352" y="466305"/>
                </a:lnTo>
                <a:lnTo>
                  <a:pt x="58153" y="466267"/>
                </a:lnTo>
                <a:lnTo>
                  <a:pt x="25361" y="445439"/>
                </a:lnTo>
                <a:lnTo>
                  <a:pt x="22669" y="60286"/>
                </a:lnTo>
                <a:lnTo>
                  <a:pt x="23368" y="51396"/>
                </a:lnTo>
                <a:lnTo>
                  <a:pt x="48145" y="23126"/>
                </a:lnTo>
                <a:lnTo>
                  <a:pt x="163245" y="23126"/>
                </a:lnTo>
                <a:lnTo>
                  <a:pt x="243459" y="23190"/>
                </a:lnTo>
                <a:lnTo>
                  <a:pt x="275031" y="50952"/>
                </a:lnTo>
                <a:lnTo>
                  <a:pt x="275564" y="101295"/>
                </a:lnTo>
                <a:lnTo>
                  <a:pt x="275437" y="125933"/>
                </a:lnTo>
                <a:lnTo>
                  <a:pt x="275348" y="151295"/>
                </a:lnTo>
                <a:lnTo>
                  <a:pt x="124104" y="151307"/>
                </a:lnTo>
                <a:lnTo>
                  <a:pt x="117144" y="151790"/>
                </a:lnTo>
                <a:lnTo>
                  <a:pt x="113576" y="154241"/>
                </a:lnTo>
                <a:lnTo>
                  <a:pt x="110007" y="163906"/>
                </a:lnTo>
                <a:lnTo>
                  <a:pt x="111467" y="168084"/>
                </a:lnTo>
                <a:lnTo>
                  <a:pt x="131864" y="186474"/>
                </a:lnTo>
                <a:lnTo>
                  <a:pt x="160540" y="211988"/>
                </a:lnTo>
                <a:lnTo>
                  <a:pt x="166522" y="217360"/>
                </a:lnTo>
                <a:lnTo>
                  <a:pt x="175933" y="338963"/>
                </a:lnTo>
                <a:lnTo>
                  <a:pt x="178257" y="353987"/>
                </a:lnTo>
                <a:lnTo>
                  <a:pt x="208534" y="381152"/>
                </a:lnTo>
                <a:lnTo>
                  <a:pt x="233210" y="382244"/>
                </a:lnTo>
                <a:lnTo>
                  <a:pt x="275793" y="382244"/>
                </a:lnTo>
                <a:lnTo>
                  <a:pt x="275793" y="359448"/>
                </a:lnTo>
                <a:lnTo>
                  <a:pt x="220675" y="359448"/>
                </a:lnTo>
                <a:lnTo>
                  <a:pt x="211061" y="358051"/>
                </a:lnTo>
                <a:lnTo>
                  <a:pt x="204177" y="353898"/>
                </a:lnTo>
                <a:lnTo>
                  <a:pt x="200050" y="346989"/>
                </a:lnTo>
                <a:lnTo>
                  <a:pt x="198767" y="338023"/>
                </a:lnTo>
                <a:lnTo>
                  <a:pt x="198767" y="217982"/>
                </a:lnTo>
                <a:lnTo>
                  <a:pt x="196888" y="213677"/>
                </a:lnTo>
                <a:lnTo>
                  <a:pt x="166014" y="186410"/>
                </a:lnTo>
                <a:lnTo>
                  <a:pt x="154990" y="176466"/>
                </a:lnTo>
                <a:lnTo>
                  <a:pt x="152476" y="174167"/>
                </a:lnTo>
                <a:lnTo>
                  <a:pt x="396240" y="174167"/>
                </a:lnTo>
                <a:lnTo>
                  <a:pt x="405930" y="175526"/>
                </a:lnTo>
                <a:lnTo>
                  <a:pt x="412813" y="179616"/>
                </a:lnTo>
                <a:lnTo>
                  <a:pt x="416915" y="186474"/>
                </a:lnTo>
                <a:lnTo>
                  <a:pt x="418287" y="196151"/>
                </a:lnTo>
                <a:lnTo>
                  <a:pt x="418287" y="156629"/>
                </a:lnTo>
                <a:lnTo>
                  <a:pt x="412788" y="153733"/>
                </a:lnTo>
                <a:lnTo>
                  <a:pt x="397014" y="151320"/>
                </a:lnTo>
                <a:lnTo>
                  <a:pt x="303237" y="151282"/>
                </a:lnTo>
                <a:lnTo>
                  <a:pt x="301205" y="151104"/>
                </a:lnTo>
                <a:lnTo>
                  <a:pt x="298704" y="150990"/>
                </a:lnTo>
                <a:lnTo>
                  <a:pt x="298577" y="57315"/>
                </a:lnTo>
                <a:lnTo>
                  <a:pt x="294246" y="34798"/>
                </a:lnTo>
                <a:lnTo>
                  <a:pt x="263982" y="4483"/>
                </a:lnTo>
                <a:lnTo>
                  <a:pt x="149288" y="0"/>
                </a:lnTo>
                <a:lnTo>
                  <a:pt x="57556" y="101"/>
                </a:lnTo>
                <a:lnTo>
                  <a:pt x="34696" y="4457"/>
                </a:lnTo>
                <a:lnTo>
                  <a:pt x="16459" y="16421"/>
                </a:lnTo>
                <a:lnTo>
                  <a:pt x="4394" y="34531"/>
                </a:lnTo>
                <a:lnTo>
                  <a:pt x="0" y="57315"/>
                </a:lnTo>
                <a:lnTo>
                  <a:pt x="12" y="432181"/>
                </a:lnTo>
                <a:lnTo>
                  <a:pt x="16548" y="473011"/>
                </a:lnTo>
                <a:lnTo>
                  <a:pt x="57683" y="489280"/>
                </a:lnTo>
                <a:lnTo>
                  <a:pt x="149415" y="489331"/>
                </a:lnTo>
                <a:lnTo>
                  <a:pt x="245859" y="489229"/>
                </a:lnTo>
                <a:lnTo>
                  <a:pt x="286473" y="467995"/>
                </a:lnTo>
                <a:lnTo>
                  <a:pt x="287401" y="466305"/>
                </a:lnTo>
                <a:lnTo>
                  <a:pt x="295338" y="451929"/>
                </a:lnTo>
                <a:lnTo>
                  <a:pt x="298640" y="433044"/>
                </a:lnTo>
                <a:lnTo>
                  <a:pt x="298691" y="382244"/>
                </a:lnTo>
                <a:lnTo>
                  <a:pt x="305752" y="382244"/>
                </a:lnTo>
                <a:lnTo>
                  <a:pt x="351358" y="382257"/>
                </a:lnTo>
                <a:lnTo>
                  <a:pt x="377761" y="382244"/>
                </a:lnTo>
                <a:lnTo>
                  <a:pt x="396963" y="382231"/>
                </a:lnTo>
                <a:lnTo>
                  <a:pt x="415175" y="379069"/>
                </a:lnTo>
                <a:lnTo>
                  <a:pt x="429107" y="370166"/>
                </a:lnTo>
                <a:lnTo>
                  <a:pt x="435952" y="359448"/>
                </a:lnTo>
                <a:lnTo>
                  <a:pt x="438010" y="356235"/>
                </a:lnTo>
                <a:lnTo>
                  <a:pt x="441159" y="338023"/>
                </a:lnTo>
                <a:close/>
              </a:path>
            </a:pathLst>
          </a:custGeom>
          <a:solidFill>
            <a:srgbClr val="3C3935"/>
          </a:solidFill>
        </p:spPr>
        <p:txBody>
          <a:bodyPr wrap="square" lIns="0" tIns="0" rIns="0" bIns="0" rtlCol="0"/>
          <a:lstStyle/>
          <a:p>
            <a:pPr defTabSz="554492"/>
            <a:endParaRPr sz="1092" kern="0">
              <a:solidFill>
                <a:sysClr val="windowText" lastClr="000000"/>
              </a:solidFill>
            </a:endParaRPr>
          </a:p>
        </p:txBody>
      </p:sp>
      <p:pic>
        <p:nvPicPr>
          <p:cNvPr id="34" name="Bildobjekt 33">
            <a:extLst>
              <a:ext uri="{FF2B5EF4-FFF2-40B4-BE49-F238E27FC236}">
                <a16:creationId xmlns:a16="http://schemas.microsoft.com/office/drawing/2014/main" id="{757BF060-F4E8-BB93-BB5B-ABD048A68483}"/>
              </a:ext>
            </a:extLst>
          </p:cNvPr>
          <p:cNvPicPr>
            <a:picLocks noChangeAspect="1"/>
          </p:cNvPicPr>
          <p:nvPr/>
        </p:nvPicPr>
        <p:blipFill>
          <a:blip r:embed="rId17"/>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3807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object 21">
            <a:extLst>
              <a:ext uri="{FF2B5EF4-FFF2-40B4-BE49-F238E27FC236}">
                <a16:creationId xmlns:a16="http://schemas.microsoft.com/office/drawing/2014/main" id="{C71F6770-AEE2-16AE-1F0E-EC07A6B7D2EE}"/>
              </a:ext>
            </a:extLst>
          </p:cNvPr>
          <p:cNvSpPr txBox="1"/>
          <p:nvPr/>
        </p:nvSpPr>
        <p:spPr>
          <a:xfrm>
            <a:off x="1234233" y="1971808"/>
            <a:ext cx="1282650" cy="361961"/>
          </a:xfrm>
          <a:prstGeom prst="rect">
            <a:avLst/>
          </a:prstGeom>
          <a:solidFill>
            <a:schemeClr val="bg2"/>
          </a:solidFill>
        </p:spPr>
        <p:txBody>
          <a:bodyPr vert="horz" wrap="square" lIns="0" tIns="0" rIns="0" bIns="0" rtlCol="0" anchor="ctr">
            <a:noAutofit/>
          </a:bodyPr>
          <a:lstStyle/>
          <a:p>
            <a:pPr marL="14440" algn="ctr" defTabSz="554492">
              <a:spcBef>
                <a:spcPts val="725"/>
              </a:spcBef>
            </a:pPr>
            <a:r>
              <a:rPr sz="1182" b="1" kern="0" spc="-6" dirty="0">
                <a:solidFill>
                  <a:srgbClr val="3C3935"/>
                </a:solidFill>
                <a:latin typeface="Lato-Black"/>
                <a:cs typeface="Lato-Black"/>
              </a:rPr>
              <a:t>Vaccinationer</a:t>
            </a:r>
            <a:endParaRPr sz="1182" kern="0" dirty="0">
              <a:solidFill>
                <a:sysClr val="windowText" lastClr="000000"/>
              </a:solidFill>
              <a:latin typeface="Lato-Black"/>
              <a:cs typeface="Lato-Black"/>
            </a:endParaRPr>
          </a:p>
        </p:txBody>
      </p:sp>
      <p:cxnSp>
        <p:nvCxnSpPr>
          <p:cNvPr id="136" name="Rak 135">
            <a:extLst>
              <a:ext uri="{FF2B5EF4-FFF2-40B4-BE49-F238E27FC236}">
                <a16:creationId xmlns:a16="http://schemas.microsoft.com/office/drawing/2014/main" id="{32516BD5-8ECE-D924-0F04-8AC99BD6C156}"/>
              </a:ext>
            </a:extLst>
          </p:cNvPr>
          <p:cNvCxnSpPr>
            <a:cxnSpLocks/>
            <a:stCxn id="10" idx="0"/>
            <a:endCxn id="39" idx="2"/>
          </p:cNvCxnSpPr>
          <p:nvPr/>
        </p:nvCxnSpPr>
        <p:spPr>
          <a:xfrm flipV="1">
            <a:off x="6495427" y="1896483"/>
            <a:ext cx="118681" cy="165897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Rak 112">
            <a:extLst>
              <a:ext uri="{FF2B5EF4-FFF2-40B4-BE49-F238E27FC236}">
                <a16:creationId xmlns:a16="http://schemas.microsoft.com/office/drawing/2014/main" id="{D9CB4184-B193-F33B-8D44-CF257F167ECD}"/>
              </a:ext>
            </a:extLst>
          </p:cNvPr>
          <p:cNvCxnSpPr>
            <a:cxnSpLocks/>
            <a:stCxn id="10" idx="1"/>
            <a:endCxn id="19" idx="2"/>
          </p:cNvCxnSpPr>
          <p:nvPr/>
        </p:nvCxnSpPr>
        <p:spPr>
          <a:xfrm flipH="1" flipV="1">
            <a:off x="1871959" y="3419291"/>
            <a:ext cx="3738397" cy="38011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9" name="Rak 118">
            <a:extLst>
              <a:ext uri="{FF2B5EF4-FFF2-40B4-BE49-F238E27FC236}">
                <a16:creationId xmlns:a16="http://schemas.microsoft.com/office/drawing/2014/main" id="{6F5CADF8-DD8C-A7CE-8CFE-43DF77BCAC16}"/>
              </a:ext>
            </a:extLst>
          </p:cNvPr>
          <p:cNvCxnSpPr>
            <a:cxnSpLocks/>
            <a:stCxn id="10" idx="1"/>
            <a:endCxn id="27" idx="3"/>
          </p:cNvCxnSpPr>
          <p:nvPr/>
        </p:nvCxnSpPr>
        <p:spPr>
          <a:xfrm flipH="1" flipV="1">
            <a:off x="2513285" y="2662075"/>
            <a:ext cx="3097071" cy="113732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Rak 122">
            <a:extLst>
              <a:ext uri="{FF2B5EF4-FFF2-40B4-BE49-F238E27FC236}">
                <a16:creationId xmlns:a16="http://schemas.microsoft.com/office/drawing/2014/main" id="{122731DE-49EB-9345-EF69-6D54C8F4F948}"/>
              </a:ext>
            </a:extLst>
          </p:cNvPr>
          <p:cNvCxnSpPr>
            <a:cxnSpLocks/>
            <a:stCxn id="10" idx="1"/>
          </p:cNvCxnSpPr>
          <p:nvPr/>
        </p:nvCxnSpPr>
        <p:spPr>
          <a:xfrm flipH="1" flipV="1">
            <a:off x="2513285" y="2149800"/>
            <a:ext cx="3097071" cy="16496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Rak 126">
            <a:extLst>
              <a:ext uri="{FF2B5EF4-FFF2-40B4-BE49-F238E27FC236}">
                <a16:creationId xmlns:a16="http://schemas.microsoft.com/office/drawing/2014/main" id="{83F5AC6F-DA16-754C-4549-B83AFEC86079}"/>
              </a:ext>
            </a:extLst>
          </p:cNvPr>
          <p:cNvCxnSpPr>
            <a:cxnSpLocks/>
            <a:stCxn id="10" idx="1"/>
            <a:endCxn id="32" idx="3"/>
          </p:cNvCxnSpPr>
          <p:nvPr/>
        </p:nvCxnSpPr>
        <p:spPr>
          <a:xfrm flipH="1" flipV="1">
            <a:off x="4248320" y="2680140"/>
            <a:ext cx="1362036" cy="111926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Rak 129">
            <a:extLst>
              <a:ext uri="{FF2B5EF4-FFF2-40B4-BE49-F238E27FC236}">
                <a16:creationId xmlns:a16="http://schemas.microsoft.com/office/drawing/2014/main" id="{0F3E0DF5-D773-D272-80FB-54A5BD3672DE}"/>
              </a:ext>
            </a:extLst>
          </p:cNvPr>
          <p:cNvCxnSpPr>
            <a:cxnSpLocks/>
            <a:stCxn id="10" idx="0"/>
            <a:endCxn id="22" idx="2"/>
          </p:cNvCxnSpPr>
          <p:nvPr/>
        </p:nvCxnSpPr>
        <p:spPr>
          <a:xfrm flipH="1" flipV="1">
            <a:off x="5175335" y="3126144"/>
            <a:ext cx="1320093" cy="4293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9" name="Rak 138">
            <a:extLst>
              <a:ext uri="{FF2B5EF4-FFF2-40B4-BE49-F238E27FC236}">
                <a16:creationId xmlns:a16="http://schemas.microsoft.com/office/drawing/2014/main" id="{1687E756-9554-DF42-3B86-7D0EE582120F}"/>
              </a:ext>
            </a:extLst>
          </p:cNvPr>
          <p:cNvCxnSpPr>
            <a:cxnSpLocks/>
            <a:stCxn id="10" idx="0"/>
            <a:endCxn id="24" idx="3"/>
          </p:cNvCxnSpPr>
          <p:nvPr/>
        </p:nvCxnSpPr>
        <p:spPr>
          <a:xfrm flipH="1" flipV="1">
            <a:off x="5774068" y="2284391"/>
            <a:ext cx="721359" cy="12710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2" name="Rak 141">
            <a:extLst>
              <a:ext uri="{FF2B5EF4-FFF2-40B4-BE49-F238E27FC236}">
                <a16:creationId xmlns:a16="http://schemas.microsoft.com/office/drawing/2014/main" id="{D0E6599E-2EAB-EA04-30C7-F9F700B9BF94}"/>
              </a:ext>
            </a:extLst>
          </p:cNvPr>
          <p:cNvCxnSpPr>
            <a:cxnSpLocks/>
            <a:stCxn id="10" idx="0"/>
            <a:endCxn id="31" idx="3"/>
          </p:cNvCxnSpPr>
          <p:nvPr/>
        </p:nvCxnSpPr>
        <p:spPr>
          <a:xfrm flipH="1" flipV="1">
            <a:off x="5752146" y="1557196"/>
            <a:ext cx="743282" cy="199826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5" name="Rak 144">
            <a:extLst>
              <a:ext uri="{FF2B5EF4-FFF2-40B4-BE49-F238E27FC236}">
                <a16:creationId xmlns:a16="http://schemas.microsoft.com/office/drawing/2014/main" id="{3784B26D-CFDD-C3BF-2862-77263CFF35D7}"/>
              </a:ext>
            </a:extLst>
          </p:cNvPr>
          <p:cNvCxnSpPr>
            <a:cxnSpLocks/>
            <a:stCxn id="10" idx="0"/>
            <a:endCxn id="25" idx="3"/>
          </p:cNvCxnSpPr>
          <p:nvPr/>
        </p:nvCxnSpPr>
        <p:spPr>
          <a:xfrm flipH="1" flipV="1">
            <a:off x="5766386" y="619482"/>
            <a:ext cx="729041" cy="29359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8" name="Rak 147">
            <a:extLst>
              <a:ext uri="{FF2B5EF4-FFF2-40B4-BE49-F238E27FC236}">
                <a16:creationId xmlns:a16="http://schemas.microsoft.com/office/drawing/2014/main" id="{709B7D55-B797-1F8E-2433-987BF31FB6A6}"/>
              </a:ext>
            </a:extLst>
          </p:cNvPr>
          <p:cNvCxnSpPr>
            <a:cxnSpLocks/>
            <a:stCxn id="10" idx="0"/>
            <a:endCxn id="26" idx="3"/>
          </p:cNvCxnSpPr>
          <p:nvPr/>
        </p:nvCxnSpPr>
        <p:spPr>
          <a:xfrm flipH="1" flipV="1">
            <a:off x="4248320" y="2059840"/>
            <a:ext cx="2247108" cy="14956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Rak 150">
            <a:extLst>
              <a:ext uri="{FF2B5EF4-FFF2-40B4-BE49-F238E27FC236}">
                <a16:creationId xmlns:a16="http://schemas.microsoft.com/office/drawing/2014/main" id="{52692452-722C-6C0F-70F8-17C23912DD6B}"/>
              </a:ext>
            </a:extLst>
          </p:cNvPr>
          <p:cNvCxnSpPr>
            <a:cxnSpLocks/>
            <a:stCxn id="10" idx="0"/>
            <a:endCxn id="30" idx="3"/>
          </p:cNvCxnSpPr>
          <p:nvPr/>
        </p:nvCxnSpPr>
        <p:spPr>
          <a:xfrm flipH="1" flipV="1">
            <a:off x="4261019" y="1463787"/>
            <a:ext cx="2234408" cy="20916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Rak 153">
            <a:extLst>
              <a:ext uri="{FF2B5EF4-FFF2-40B4-BE49-F238E27FC236}">
                <a16:creationId xmlns:a16="http://schemas.microsoft.com/office/drawing/2014/main" id="{B0229CA5-DC66-2841-D16C-64367EE2696E}"/>
              </a:ext>
            </a:extLst>
          </p:cNvPr>
          <p:cNvCxnSpPr>
            <a:cxnSpLocks/>
            <a:stCxn id="10" idx="0"/>
            <a:endCxn id="28" idx="3"/>
          </p:cNvCxnSpPr>
          <p:nvPr/>
        </p:nvCxnSpPr>
        <p:spPr>
          <a:xfrm flipH="1" flipV="1">
            <a:off x="4248320" y="961270"/>
            <a:ext cx="2247108" cy="259419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Rak 159">
            <a:extLst>
              <a:ext uri="{FF2B5EF4-FFF2-40B4-BE49-F238E27FC236}">
                <a16:creationId xmlns:a16="http://schemas.microsoft.com/office/drawing/2014/main" id="{335BFBEF-D7D7-0236-9C36-06CFE946C10C}"/>
              </a:ext>
            </a:extLst>
          </p:cNvPr>
          <p:cNvCxnSpPr>
            <a:cxnSpLocks/>
            <a:stCxn id="10" idx="0"/>
            <a:endCxn id="55" idx="2"/>
          </p:cNvCxnSpPr>
          <p:nvPr/>
        </p:nvCxnSpPr>
        <p:spPr>
          <a:xfrm flipV="1">
            <a:off x="6495427" y="1125100"/>
            <a:ext cx="1838042" cy="243036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Rak 162">
            <a:extLst>
              <a:ext uri="{FF2B5EF4-FFF2-40B4-BE49-F238E27FC236}">
                <a16:creationId xmlns:a16="http://schemas.microsoft.com/office/drawing/2014/main" id="{E726477D-A078-0FB0-ECBB-4310ED7CB651}"/>
              </a:ext>
            </a:extLst>
          </p:cNvPr>
          <p:cNvCxnSpPr>
            <a:cxnSpLocks/>
            <a:stCxn id="10" idx="0"/>
            <a:endCxn id="49" idx="2"/>
          </p:cNvCxnSpPr>
          <p:nvPr/>
        </p:nvCxnSpPr>
        <p:spPr>
          <a:xfrm flipV="1">
            <a:off x="6495427" y="641765"/>
            <a:ext cx="1215507" cy="291369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0" name="Rak 169">
            <a:extLst>
              <a:ext uri="{FF2B5EF4-FFF2-40B4-BE49-F238E27FC236}">
                <a16:creationId xmlns:a16="http://schemas.microsoft.com/office/drawing/2014/main" id="{09D6FFF0-B380-3135-3E76-2EC27B23CCDA}"/>
              </a:ext>
            </a:extLst>
          </p:cNvPr>
          <p:cNvCxnSpPr>
            <a:cxnSpLocks/>
            <a:stCxn id="10" idx="0"/>
            <a:endCxn id="46" idx="1"/>
          </p:cNvCxnSpPr>
          <p:nvPr/>
        </p:nvCxnSpPr>
        <p:spPr>
          <a:xfrm flipV="1">
            <a:off x="6495428" y="2008833"/>
            <a:ext cx="2393433" cy="154662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7" name="Rak 176">
            <a:extLst>
              <a:ext uri="{FF2B5EF4-FFF2-40B4-BE49-F238E27FC236}">
                <a16:creationId xmlns:a16="http://schemas.microsoft.com/office/drawing/2014/main" id="{D0D77F9D-65FE-FF8E-8D16-E0F6F0C98EF1}"/>
              </a:ext>
            </a:extLst>
          </p:cNvPr>
          <p:cNvCxnSpPr>
            <a:cxnSpLocks/>
            <a:stCxn id="10" idx="0"/>
            <a:endCxn id="48" idx="1"/>
          </p:cNvCxnSpPr>
          <p:nvPr/>
        </p:nvCxnSpPr>
        <p:spPr>
          <a:xfrm flipV="1">
            <a:off x="6495428" y="885846"/>
            <a:ext cx="2651025" cy="266961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Rak 179">
            <a:extLst>
              <a:ext uri="{FF2B5EF4-FFF2-40B4-BE49-F238E27FC236}">
                <a16:creationId xmlns:a16="http://schemas.microsoft.com/office/drawing/2014/main" id="{59D048D9-4D89-D161-E4F6-720FC4DD3396}"/>
              </a:ext>
            </a:extLst>
          </p:cNvPr>
          <p:cNvCxnSpPr>
            <a:cxnSpLocks/>
            <a:stCxn id="10" idx="0"/>
            <a:endCxn id="47" idx="1"/>
          </p:cNvCxnSpPr>
          <p:nvPr/>
        </p:nvCxnSpPr>
        <p:spPr>
          <a:xfrm flipV="1">
            <a:off x="6495427" y="1455007"/>
            <a:ext cx="4057968" cy="210045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Rak 183">
            <a:extLst>
              <a:ext uri="{FF2B5EF4-FFF2-40B4-BE49-F238E27FC236}">
                <a16:creationId xmlns:a16="http://schemas.microsoft.com/office/drawing/2014/main" id="{4824F6C9-D0FA-7395-79CB-A2A8408E3116}"/>
              </a:ext>
            </a:extLst>
          </p:cNvPr>
          <p:cNvCxnSpPr>
            <a:cxnSpLocks/>
            <a:stCxn id="10" idx="0"/>
            <a:endCxn id="50" idx="1"/>
          </p:cNvCxnSpPr>
          <p:nvPr/>
        </p:nvCxnSpPr>
        <p:spPr>
          <a:xfrm flipV="1">
            <a:off x="6495427" y="2044822"/>
            <a:ext cx="4057967" cy="15106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Rak 186">
            <a:extLst>
              <a:ext uri="{FF2B5EF4-FFF2-40B4-BE49-F238E27FC236}">
                <a16:creationId xmlns:a16="http://schemas.microsoft.com/office/drawing/2014/main" id="{849A46EF-2897-5C54-FA45-3BFDC9573DA0}"/>
              </a:ext>
            </a:extLst>
          </p:cNvPr>
          <p:cNvCxnSpPr>
            <a:cxnSpLocks/>
            <a:stCxn id="52" idx="1"/>
            <a:endCxn id="10" idx="0"/>
          </p:cNvCxnSpPr>
          <p:nvPr/>
        </p:nvCxnSpPr>
        <p:spPr>
          <a:xfrm flipH="1">
            <a:off x="6495427" y="2555121"/>
            <a:ext cx="4057967" cy="100034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6" name="Rak 95">
            <a:extLst>
              <a:ext uri="{FF2B5EF4-FFF2-40B4-BE49-F238E27FC236}">
                <a16:creationId xmlns:a16="http://schemas.microsoft.com/office/drawing/2014/main" id="{0D11AD19-996D-5DD1-64B3-B4319049553D}"/>
              </a:ext>
            </a:extLst>
          </p:cNvPr>
          <p:cNvCxnSpPr>
            <a:cxnSpLocks/>
            <a:stCxn id="10" idx="2"/>
            <a:endCxn id="75" idx="0"/>
          </p:cNvCxnSpPr>
          <p:nvPr/>
        </p:nvCxnSpPr>
        <p:spPr>
          <a:xfrm>
            <a:off x="6495427" y="4043339"/>
            <a:ext cx="2932740" cy="98435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Rak 89">
            <a:extLst>
              <a:ext uri="{FF2B5EF4-FFF2-40B4-BE49-F238E27FC236}">
                <a16:creationId xmlns:a16="http://schemas.microsoft.com/office/drawing/2014/main" id="{62498D7A-F20A-D902-345A-0F90F2A4F08A}"/>
              </a:ext>
            </a:extLst>
          </p:cNvPr>
          <p:cNvCxnSpPr>
            <a:cxnSpLocks/>
            <a:stCxn id="10" idx="2"/>
            <a:endCxn id="17" idx="0"/>
          </p:cNvCxnSpPr>
          <p:nvPr/>
        </p:nvCxnSpPr>
        <p:spPr>
          <a:xfrm>
            <a:off x="6495428" y="4043339"/>
            <a:ext cx="1312463" cy="161833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a:extLst>
              <a:ext uri="{FF2B5EF4-FFF2-40B4-BE49-F238E27FC236}">
                <a16:creationId xmlns:a16="http://schemas.microsoft.com/office/drawing/2014/main" id="{55336A68-8DF4-FE57-B475-4051BBE62C73}"/>
              </a:ext>
            </a:extLst>
          </p:cNvPr>
          <p:cNvCxnSpPr>
            <a:cxnSpLocks/>
            <a:stCxn id="10" idx="2"/>
            <a:endCxn id="33" idx="0"/>
          </p:cNvCxnSpPr>
          <p:nvPr/>
        </p:nvCxnSpPr>
        <p:spPr>
          <a:xfrm>
            <a:off x="6495427" y="4043339"/>
            <a:ext cx="2393434" cy="211819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object 2"/>
          <p:cNvSpPr/>
          <p:nvPr/>
        </p:nvSpPr>
        <p:spPr>
          <a:xfrm>
            <a:off x="880936" y="5003200"/>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FF1D2"/>
          </a:solidFill>
        </p:spPr>
        <p:txBody>
          <a:bodyPr wrap="square" lIns="0" tIns="0" rIns="0" bIns="0" rtlCol="0" anchor="ctr">
            <a:noAutofit/>
          </a:bodyPr>
          <a:lstStyle/>
          <a:p>
            <a:pPr algn="ctr" defTabSz="554492"/>
            <a:endParaRPr sz="1092" kern="0">
              <a:solidFill>
                <a:sysClr val="windowText" lastClr="000000"/>
              </a:solidFill>
            </a:endParaRPr>
          </a:p>
        </p:txBody>
      </p:sp>
      <p:sp>
        <p:nvSpPr>
          <p:cNvPr id="17" name="object 17"/>
          <p:cNvSpPr txBox="1">
            <a:spLocks/>
          </p:cNvSpPr>
          <p:nvPr/>
        </p:nvSpPr>
        <p:spPr>
          <a:xfrm>
            <a:off x="7085702" y="5661671"/>
            <a:ext cx="1444377"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err="1"/>
              <a:t>Specialpedagog</a:t>
            </a:r>
            <a:endParaRPr sz="1182" kern="0" spc="-6" dirty="0"/>
          </a:p>
        </p:txBody>
      </p:sp>
      <p:sp>
        <p:nvSpPr>
          <p:cNvPr id="3" name="object 3"/>
          <p:cNvSpPr/>
          <p:nvPr/>
        </p:nvSpPr>
        <p:spPr>
          <a:xfrm>
            <a:off x="5938045" y="120553"/>
            <a:ext cx="994622" cy="994622"/>
          </a:xfrm>
          <a:custGeom>
            <a:avLst/>
            <a:gdLst/>
            <a:ahLst/>
            <a:cxnLst/>
            <a:rect l="l" t="t" r="r" b="b"/>
            <a:pathLst>
              <a:path w="1640204"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0B6769"/>
          </a:solidFill>
        </p:spPr>
        <p:txBody>
          <a:bodyPr wrap="square" lIns="0" tIns="0" rIns="0" bIns="0" rtlCol="0" anchor="ctr">
            <a:noAutofit/>
          </a:bodyPr>
          <a:lstStyle/>
          <a:p>
            <a:pPr algn="ctr" defTabSz="554492"/>
            <a:endParaRPr sz="1092" kern="0">
              <a:solidFill>
                <a:sysClr val="windowText" lastClr="000000"/>
              </a:solidFill>
            </a:endParaRPr>
          </a:p>
        </p:txBody>
      </p:sp>
      <p:sp>
        <p:nvSpPr>
          <p:cNvPr id="4" name="object 4"/>
          <p:cNvSpPr/>
          <p:nvPr/>
        </p:nvSpPr>
        <p:spPr>
          <a:xfrm>
            <a:off x="9593057" y="5574305"/>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F69A9F"/>
          </a:solidFill>
        </p:spPr>
        <p:txBody>
          <a:bodyPr wrap="square" lIns="0" tIns="0" rIns="0" bIns="0" rtlCol="0" anchor="ctr">
            <a:noAutofit/>
          </a:bodyPr>
          <a:lstStyle/>
          <a:p>
            <a:pPr algn="ctr" defTabSz="554492"/>
            <a:endParaRPr sz="1092" kern="0">
              <a:solidFill>
                <a:sysClr val="windowText" lastClr="000000"/>
              </a:solidFill>
            </a:endParaRPr>
          </a:p>
        </p:txBody>
      </p:sp>
      <p:sp>
        <p:nvSpPr>
          <p:cNvPr id="6" name="object 6"/>
          <p:cNvSpPr/>
          <p:nvPr/>
        </p:nvSpPr>
        <p:spPr>
          <a:xfrm>
            <a:off x="10477569" y="3037881"/>
            <a:ext cx="994622" cy="994622"/>
          </a:xfrm>
          <a:custGeom>
            <a:avLst/>
            <a:gdLst/>
            <a:ahLst/>
            <a:cxnLst/>
            <a:rect l="l" t="t" r="r" b="b"/>
            <a:pathLst>
              <a:path w="1640205" h="1640204">
                <a:moveTo>
                  <a:pt x="819995" y="0"/>
                </a:moveTo>
                <a:lnTo>
                  <a:pt x="771815" y="1391"/>
                </a:lnTo>
                <a:lnTo>
                  <a:pt x="724368" y="5516"/>
                </a:lnTo>
                <a:lnTo>
                  <a:pt x="677730" y="12296"/>
                </a:lnTo>
                <a:lnTo>
                  <a:pt x="631980" y="21655"/>
                </a:lnTo>
                <a:lnTo>
                  <a:pt x="587193" y="33516"/>
                </a:lnTo>
                <a:lnTo>
                  <a:pt x="543447" y="47802"/>
                </a:lnTo>
                <a:lnTo>
                  <a:pt x="500818" y="64436"/>
                </a:lnTo>
                <a:lnTo>
                  <a:pt x="459384" y="83342"/>
                </a:lnTo>
                <a:lnTo>
                  <a:pt x="419222" y="104441"/>
                </a:lnTo>
                <a:lnTo>
                  <a:pt x="380408" y="127658"/>
                </a:lnTo>
                <a:lnTo>
                  <a:pt x="343019" y="152916"/>
                </a:lnTo>
                <a:lnTo>
                  <a:pt x="307132" y="180137"/>
                </a:lnTo>
                <a:lnTo>
                  <a:pt x="272824" y="209245"/>
                </a:lnTo>
                <a:lnTo>
                  <a:pt x="240173" y="240162"/>
                </a:lnTo>
                <a:lnTo>
                  <a:pt x="209254" y="272813"/>
                </a:lnTo>
                <a:lnTo>
                  <a:pt x="180145" y="307119"/>
                </a:lnTo>
                <a:lnTo>
                  <a:pt x="152923" y="343005"/>
                </a:lnTo>
                <a:lnTo>
                  <a:pt x="127664" y="380393"/>
                </a:lnTo>
                <a:lnTo>
                  <a:pt x="104446" y="419206"/>
                </a:lnTo>
                <a:lnTo>
                  <a:pt x="83346" y="459368"/>
                </a:lnTo>
                <a:lnTo>
                  <a:pt x="64440" y="500801"/>
                </a:lnTo>
                <a:lnTo>
                  <a:pt x="47805" y="543428"/>
                </a:lnTo>
                <a:lnTo>
                  <a:pt x="33518" y="587174"/>
                </a:lnTo>
                <a:lnTo>
                  <a:pt x="21656" y="631960"/>
                </a:lnTo>
                <a:lnTo>
                  <a:pt x="12297" y="677710"/>
                </a:lnTo>
                <a:lnTo>
                  <a:pt x="5516" y="724347"/>
                </a:lnTo>
                <a:lnTo>
                  <a:pt x="1392" y="771794"/>
                </a:lnTo>
                <a:lnTo>
                  <a:pt x="0" y="819975"/>
                </a:lnTo>
                <a:lnTo>
                  <a:pt x="1392" y="868157"/>
                </a:lnTo>
                <a:lnTo>
                  <a:pt x="5516" y="915606"/>
                </a:lnTo>
                <a:lnTo>
                  <a:pt x="12297" y="962246"/>
                </a:lnTo>
                <a:lnTo>
                  <a:pt x="21656" y="1007998"/>
                </a:lnTo>
                <a:lnTo>
                  <a:pt x="33518" y="1052786"/>
                </a:lnTo>
                <a:lnTo>
                  <a:pt x="47805" y="1096533"/>
                </a:lnTo>
                <a:lnTo>
                  <a:pt x="64440" y="1139162"/>
                </a:lnTo>
                <a:lnTo>
                  <a:pt x="83346" y="1180597"/>
                </a:lnTo>
                <a:lnTo>
                  <a:pt x="104446" y="1220760"/>
                </a:lnTo>
                <a:lnTo>
                  <a:pt x="127664" y="1259575"/>
                </a:lnTo>
                <a:lnTo>
                  <a:pt x="152923" y="1296964"/>
                </a:lnTo>
                <a:lnTo>
                  <a:pt x="180145" y="1332851"/>
                </a:lnTo>
                <a:lnTo>
                  <a:pt x="209254" y="1367159"/>
                </a:lnTo>
                <a:lnTo>
                  <a:pt x="240173" y="1399810"/>
                </a:lnTo>
                <a:lnTo>
                  <a:pt x="272824" y="1430729"/>
                </a:lnTo>
                <a:lnTo>
                  <a:pt x="307132" y="1459838"/>
                </a:lnTo>
                <a:lnTo>
                  <a:pt x="343019" y="1487060"/>
                </a:lnTo>
                <a:lnTo>
                  <a:pt x="380408" y="1512318"/>
                </a:lnTo>
                <a:lnTo>
                  <a:pt x="419222" y="1535536"/>
                </a:lnTo>
                <a:lnTo>
                  <a:pt x="459384" y="1556636"/>
                </a:lnTo>
                <a:lnTo>
                  <a:pt x="500818" y="1575542"/>
                </a:lnTo>
                <a:lnTo>
                  <a:pt x="543447" y="1592177"/>
                </a:lnTo>
                <a:lnTo>
                  <a:pt x="587193" y="1606463"/>
                </a:lnTo>
                <a:lnTo>
                  <a:pt x="631980" y="1618325"/>
                </a:lnTo>
                <a:lnTo>
                  <a:pt x="677730" y="1627684"/>
                </a:lnTo>
                <a:lnTo>
                  <a:pt x="724368" y="1634464"/>
                </a:lnTo>
                <a:lnTo>
                  <a:pt x="771815" y="1638589"/>
                </a:lnTo>
                <a:lnTo>
                  <a:pt x="819995" y="1639981"/>
                </a:lnTo>
                <a:lnTo>
                  <a:pt x="868176" y="1638589"/>
                </a:lnTo>
                <a:lnTo>
                  <a:pt x="915623" y="1634464"/>
                </a:lnTo>
                <a:lnTo>
                  <a:pt x="962261" y="1627684"/>
                </a:lnTo>
                <a:lnTo>
                  <a:pt x="1008011" y="1618325"/>
                </a:lnTo>
                <a:lnTo>
                  <a:pt x="1052798" y="1606463"/>
                </a:lnTo>
                <a:lnTo>
                  <a:pt x="1096544" y="1592177"/>
                </a:lnTo>
                <a:lnTo>
                  <a:pt x="1139173" y="1575542"/>
                </a:lnTo>
                <a:lnTo>
                  <a:pt x="1180607" y="1556636"/>
                </a:lnTo>
                <a:lnTo>
                  <a:pt x="1220769" y="1535536"/>
                </a:lnTo>
                <a:lnTo>
                  <a:pt x="1259583" y="1512318"/>
                </a:lnTo>
                <a:lnTo>
                  <a:pt x="1296972" y="1487060"/>
                </a:lnTo>
                <a:lnTo>
                  <a:pt x="1332859" y="1459838"/>
                </a:lnTo>
                <a:lnTo>
                  <a:pt x="1367166" y="1430729"/>
                </a:lnTo>
                <a:lnTo>
                  <a:pt x="1399818" y="1399810"/>
                </a:lnTo>
                <a:lnTo>
                  <a:pt x="1430737" y="1367159"/>
                </a:lnTo>
                <a:lnTo>
                  <a:pt x="1459846" y="1332851"/>
                </a:lnTo>
                <a:lnTo>
                  <a:pt x="1487068" y="1296964"/>
                </a:lnTo>
                <a:lnTo>
                  <a:pt x="1512327" y="1259575"/>
                </a:lnTo>
                <a:lnTo>
                  <a:pt x="1535545" y="1220760"/>
                </a:lnTo>
                <a:lnTo>
                  <a:pt x="1556645" y="1180597"/>
                </a:lnTo>
                <a:lnTo>
                  <a:pt x="1575551" y="1139162"/>
                </a:lnTo>
                <a:lnTo>
                  <a:pt x="1592186" y="1096533"/>
                </a:lnTo>
                <a:lnTo>
                  <a:pt x="1606473" y="1052786"/>
                </a:lnTo>
                <a:lnTo>
                  <a:pt x="1618334" y="1007998"/>
                </a:lnTo>
                <a:lnTo>
                  <a:pt x="1627694" y="962246"/>
                </a:lnTo>
                <a:lnTo>
                  <a:pt x="1634475" y="915606"/>
                </a:lnTo>
                <a:lnTo>
                  <a:pt x="1638599" y="868157"/>
                </a:lnTo>
                <a:lnTo>
                  <a:pt x="1639991" y="819975"/>
                </a:lnTo>
                <a:lnTo>
                  <a:pt x="1638599" y="771794"/>
                </a:lnTo>
                <a:lnTo>
                  <a:pt x="1634475" y="724347"/>
                </a:lnTo>
                <a:lnTo>
                  <a:pt x="1627694" y="677710"/>
                </a:lnTo>
                <a:lnTo>
                  <a:pt x="1618334" y="631960"/>
                </a:lnTo>
                <a:lnTo>
                  <a:pt x="1606473" y="587174"/>
                </a:lnTo>
                <a:lnTo>
                  <a:pt x="1592186" y="543428"/>
                </a:lnTo>
                <a:lnTo>
                  <a:pt x="1575551" y="500801"/>
                </a:lnTo>
                <a:lnTo>
                  <a:pt x="1556645" y="459368"/>
                </a:lnTo>
                <a:lnTo>
                  <a:pt x="1535545" y="419206"/>
                </a:lnTo>
                <a:lnTo>
                  <a:pt x="1512327" y="380393"/>
                </a:lnTo>
                <a:lnTo>
                  <a:pt x="1487068" y="343005"/>
                </a:lnTo>
                <a:lnTo>
                  <a:pt x="1459846" y="307119"/>
                </a:lnTo>
                <a:lnTo>
                  <a:pt x="1430737" y="272813"/>
                </a:lnTo>
                <a:lnTo>
                  <a:pt x="1399818" y="240162"/>
                </a:lnTo>
                <a:lnTo>
                  <a:pt x="1367166" y="209245"/>
                </a:lnTo>
                <a:lnTo>
                  <a:pt x="1332859" y="180137"/>
                </a:lnTo>
                <a:lnTo>
                  <a:pt x="1296972" y="152916"/>
                </a:lnTo>
                <a:lnTo>
                  <a:pt x="1259583" y="127658"/>
                </a:lnTo>
                <a:lnTo>
                  <a:pt x="1220769" y="104441"/>
                </a:lnTo>
                <a:lnTo>
                  <a:pt x="1180607" y="83342"/>
                </a:lnTo>
                <a:lnTo>
                  <a:pt x="1139173" y="64436"/>
                </a:lnTo>
                <a:lnTo>
                  <a:pt x="1096544" y="47802"/>
                </a:lnTo>
                <a:lnTo>
                  <a:pt x="1052798" y="33516"/>
                </a:lnTo>
                <a:lnTo>
                  <a:pt x="1008011" y="21655"/>
                </a:lnTo>
                <a:lnTo>
                  <a:pt x="962261" y="12296"/>
                </a:lnTo>
                <a:lnTo>
                  <a:pt x="915623" y="5516"/>
                </a:lnTo>
                <a:lnTo>
                  <a:pt x="868176" y="1391"/>
                </a:lnTo>
                <a:lnTo>
                  <a:pt x="819995" y="0"/>
                </a:lnTo>
                <a:close/>
              </a:path>
            </a:pathLst>
          </a:custGeom>
          <a:solidFill>
            <a:srgbClr val="ECECEC">
              <a:alpha val="79998"/>
            </a:srgbClr>
          </a:solidFill>
        </p:spPr>
        <p:txBody>
          <a:bodyPr wrap="square" lIns="0" tIns="0" rIns="0" bIns="0" rtlCol="0" anchor="ctr">
            <a:noAutofit/>
          </a:bodyPr>
          <a:lstStyle/>
          <a:p>
            <a:pPr algn="ctr" defTabSz="554492"/>
            <a:endParaRPr sz="1092" kern="0">
              <a:solidFill>
                <a:sysClr val="windowText" lastClr="000000"/>
              </a:solidFill>
            </a:endParaRPr>
          </a:p>
        </p:txBody>
      </p:sp>
      <p:sp>
        <p:nvSpPr>
          <p:cNvPr id="9" name="object 9"/>
          <p:cNvSpPr txBox="1">
            <a:spLocks/>
          </p:cNvSpPr>
          <p:nvPr/>
        </p:nvSpPr>
        <p:spPr>
          <a:xfrm>
            <a:off x="5987643" y="6152856"/>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Skol-läkare</a:t>
            </a:r>
            <a:endParaRPr sz="1182" kern="0" spc="-6" dirty="0"/>
          </a:p>
        </p:txBody>
      </p:sp>
      <p:sp>
        <p:nvSpPr>
          <p:cNvPr id="10" name="object 10"/>
          <p:cNvSpPr txBox="1"/>
          <p:nvPr/>
        </p:nvSpPr>
        <p:spPr>
          <a:xfrm>
            <a:off x="5610356" y="3555462"/>
            <a:ext cx="1770142" cy="487877"/>
          </a:xfrm>
          <a:prstGeom prst="rect">
            <a:avLst/>
          </a:prstGeom>
        </p:spPr>
        <p:txBody>
          <a:bodyPr vert="horz" wrap="square" lIns="0" tIns="0" rIns="0" bIns="0" rtlCol="0" anchor="ctr">
            <a:noAutofit/>
          </a:bodyPr>
          <a:lstStyle/>
          <a:p>
            <a:pPr marL="140933" marR="3081" indent="-133617" algn="ctr" defTabSz="554492">
              <a:spcBef>
                <a:spcPts val="64"/>
              </a:spcBef>
            </a:pPr>
            <a:r>
              <a:rPr sz="1546" b="1" kern="0" spc="-21" dirty="0">
                <a:solidFill>
                  <a:sysClr val="windowText" lastClr="000000"/>
                </a:solidFill>
                <a:latin typeface="Lato-Black"/>
                <a:cs typeface="Lato-Black"/>
              </a:rPr>
              <a:t>Familjens</a:t>
            </a:r>
            <a:r>
              <a:rPr sz="1546" b="1" kern="0" spc="-36" dirty="0">
                <a:solidFill>
                  <a:sysClr val="windowText" lastClr="000000"/>
                </a:solidFill>
                <a:latin typeface="Lato-Black"/>
                <a:cs typeface="Lato-Black"/>
              </a:rPr>
              <a:t> </a:t>
            </a:r>
            <a:r>
              <a:rPr sz="1546" b="1" kern="0" spc="-24" dirty="0">
                <a:solidFill>
                  <a:sysClr val="windowText" lastClr="000000"/>
                </a:solidFill>
                <a:latin typeface="Lato-Black"/>
                <a:cs typeface="Lato-Black"/>
              </a:rPr>
              <a:t>kontakter </a:t>
            </a:r>
            <a:r>
              <a:rPr sz="1546" b="1" kern="0" spc="-6" dirty="0">
                <a:solidFill>
                  <a:sysClr val="windowText" lastClr="000000"/>
                </a:solidFill>
                <a:latin typeface="Lato-Black"/>
                <a:cs typeface="Lato-Black"/>
              </a:rPr>
              <a:t>kring</a:t>
            </a:r>
            <a:r>
              <a:rPr sz="1546" b="1" kern="0" spc="-61" dirty="0">
                <a:solidFill>
                  <a:sysClr val="windowText" lastClr="000000"/>
                </a:solidFill>
                <a:latin typeface="Lato-Black"/>
                <a:cs typeface="Lato-Black"/>
              </a:rPr>
              <a:t> </a:t>
            </a:r>
            <a:r>
              <a:rPr sz="1546" b="1" kern="0" spc="-6" dirty="0">
                <a:solidFill>
                  <a:sysClr val="windowText" lastClr="000000"/>
                </a:solidFill>
                <a:latin typeface="Lato-Black"/>
                <a:cs typeface="Lato-Black"/>
              </a:rPr>
              <a:t>storasyster</a:t>
            </a:r>
            <a:endParaRPr sz="1546" kern="0" dirty="0">
              <a:solidFill>
                <a:sysClr val="windowText" lastClr="000000"/>
              </a:solidFill>
              <a:latin typeface="Lato-Black"/>
              <a:cs typeface="Lato-Black"/>
            </a:endParaRPr>
          </a:p>
        </p:txBody>
      </p:sp>
      <p:sp>
        <p:nvSpPr>
          <p:cNvPr id="15" name="object 15"/>
          <p:cNvSpPr txBox="1"/>
          <p:nvPr/>
        </p:nvSpPr>
        <p:spPr>
          <a:xfrm>
            <a:off x="9894978" y="5972796"/>
            <a:ext cx="390841"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3C3935"/>
                </a:solidFill>
                <a:latin typeface="Lato-Black"/>
                <a:cs typeface="Lato-Black"/>
              </a:rPr>
              <a:t>Skola</a:t>
            </a:r>
            <a:endParaRPr sz="1182" kern="0" dirty="0">
              <a:solidFill>
                <a:sysClr val="windowText" lastClr="000000"/>
              </a:solidFill>
              <a:latin typeface="Lato-Black"/>
              <a:cs typeface="Lato-Black"/>
            </a:endParaRPr>
          </a:p>
        </p:txBody>
      </p:sp>
      <p:sp>
        <p:nvSpPr>
          <p:cNvPr id="16" name="object 16"/>
          <p:cNvSpPr txBox="1"/>
          <p:nvPr/>
        </p:nvSpPr>
        <p:spPr>
          <a:xfrm>
            <a:off x="10742493" y="3407761"/>
            <a:ext cx="464773"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Övrigt</a:t>
            </a:r>
            <a:endParaRPr sz="1182" kern="0" dirty="0">
              <a:solidFill>
                <a:sysClr val="windowText" lastClr="000000"/>
              </a:solidFill>
              <a:latin typeface="Lato-Black"/>
              <a:cs typeface="Lato-Black"/>
            </a:endParaRPr>
          </a:p>
        </p:txBody>
      </p:sp>
      <p:sp>
        <p:nvSpPr>
          <p:cNvPr id="19" name="object 19"/>
          <p:cNvSpPr txBox="1"/>
          <p:nvPr/>
        </p:nvSpPr>
        <p:spPr>
          <a:xfrm>
            <a:off x="1230634" y="3057330"/>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Tandläkare</a:t>
            </a:r>
            <a:endParaRPr sz="1182" kern="0" spc="-6"/>
          </a:p>
        </p:txBody>
      </p:sp>
      <p:sp>
        <p:nvSpPr>
          <p:cNvPr id="20" name="object 20"/>
          <p:cNvSpPr txBox="1"/>
          <p:nvPr/>
        </p:nvSpPr>
        <p:spPr>
          <a:xfrm>
            <a:off x="6176815" y="491488"/>
            <a:ext cx="515987" cy="198308"/>
          </a:xfrm>
          <a:prstGeom prst="rect">
            <a:avLst/>
          </a:prstGeom>
        </p:spPr>
        <p:txBody>
          <a:bodyPr vert="horz" wrap="square" lIns="0" tIns="0" rIns="0" bIns="0" rtlCol="0" anchor="ctr">
            <a:noAutofit/>
          </a:bodyPr>
          <a:lstStyle/>
          <a:p>
            <a:pPr marL="7701" algn="ctr" defTabSz="554492">
              <a:spcBef>
                <a:spcPts val="76"/>
              </a:spcBef>
            </a:pPr>
            <a:r>
              <a:rPr sz="1182" b="1" kern="0" spc="-12" dirty="0">
                <a:solidFill>
                  <a:srgbClr val="FFFFFF"/>
                </a:solidFill>
                <a:latin typeface="Lato-Black"/>
                <a:cs typeface="Lato-Black"/>
              </a:rPr>
              <a:t>Vården</a:t>
            </a:r>
            <a:endParaRPr sz="1182" kern="0">
              <a:solidFill>
                <a:sysClr val="windowText" lastClr="000000"/>
              </a:solidFill>
              <a:latin typeface="Lato-Black"/>
              <a:cs typeface="Lato-Black"/>
            </a:endParaRPr>
          </a:p>
        </p:txBody>
      </p:sp>
      <p:sp>
        <p:nvSpPr>
          <p:cNvPr id="22" name="object 22"/>
          <p:cNvSpPr txBox="1"/>
          <p:nvPr/>
        </p:nvSpPr>
        <p:spPr>
          <a:xfrm>
            <a:off x="4534009" y="2764183"/>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err="1"/>
              <a:t>Ortoped</a:t>
            </a:r>
            <a:r>
              <a:rPr lang="sv-SE" sz="1182" kern="0" spc="-6" dirty="0"/>
              <a:t>tekniska</a:t>
            </a:r>
            <a:endParaRPr sz="1182" kern="0" spc="-6" dirty="0"/>
          </a:p>
        </p:txBody>
      </p:sp>
      <p:sp>
        <p:nvSpPr>
          <p:cNvPr id="23" name="object 23"/>
          <p:cNvSpPr txBox="1"/>
          <p:nvPr/>
        </p:nvSpPr>
        <p:spPr>
          <a:xfrm>
            <a:off x="2947128" y="3028733"/>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Lung- mottagningen</a:t>
            </a:r>
          </a:p>
        </p:txBody>
      </p:sp>
      <p:sp>
        <p:nvSpPr>
          <p:cNvPr id="24" name="object 24"/>
          <p:cNvSpPr txBox="1"/>
          <p:nvPr/>
        </p:nvSpPr>
        <p:spPr>
          <a:xfrm>
            <a:off x="4491419" y="2023895"/>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Hörsel- verksamheten</a:t>
            </a:r>
          </a:p>
        </p:txBody>
      </p:sp>
      <p:sp>
        <p:nvSpPr>
          <p:cNvPr id="25" name="object 25"/>
          <p:cNvSpPr txBox="1"/>
          <p:nvPr/>
        </p:nvSpPr>
        <p:spPr>
          <a:xfrm>
            <a:off x="4483737" y="358986"/>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Rygg</a:t>
            </a:r>
          </a:p>
          <a:p>
            <a:pPr marL="14440" defTabSz="554492">
              <a:spcBef>
                <a:spcPts val="725"/>
              </a:spcBef>
            </a:pPr>
            <a:r>
              <a:rPr sz="1182" b="0" kern="0" spc="-6" dirty="0"/>
              <a:t>(röntgen)</a:t>
            </a:r>
          </a:p>
        </p:txBody>
      </p:sp>
      <p:sp>
        <p:nvSpPr>
          <p:cNvPr id="26" name="object 26"/>
          <p:cNvSpPr txBox="1"/>
          <p:nvPr/>
        </p:nvSpPr>
        <p:spPr>
          <a:xfrm>
            <a:off x="2965670" y="1799344"/>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err="1"/>
              <a:t>Psykolog</a:t>
            </a:r>
            <a:endParaRPr sz="1182" kern="0" spc="-6" dirty="0"/>
          </a:p>
        </p:txBody>
      </p:sp>
      <p:sp>
        <p:nvSpPr>
          <p:cNvPr id="27" name="object 27"/>
          <p:cNvSpPr txBox="1"/>
          <p:nvPr/>
        </p:nvSpPr>
        <p:spPr>
          <a:xfrm>
            <a:off x="1230635" y="2481095"/>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Pedodonti</a:t>
            </a:r>
            <a:endParaRPr sz="1182" kern="0" spc="-6"/>
          </a:p>
        </p:txBody>
      </p:sp>
      <p:sp>
        <p:nvSpPr>
          <p:cNvPr id="28" name="object 28"/>
          <p:cNvSpPr txBox="1"/>
          <p:nvPr/>
        </p:nvSpPr>
        <p:spPr>
          <a:xfrm>
            <a:off x="2965670" y="780290"/>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Optiker</a:t>
            </a:r>
            <a:endParaRPr sz="1182" kern="0" spc="-6"/>
          </a:p>
        </p:txBody>
      </p:sp>
      <p:sp>
        <p:nvSpPr>
          <p:cNvPr id="29" name="object 29"/>
          <p:cNvSpPr txBox="1"/>
          <p:nvPr/>
        </p:nvSpPr>
        <p:spPr>
          <a:xfrm>
            <a:off x="5987643" y="2090758"/>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BUM Läkare</a:t>
            </a:r>
            <a:endParaRPr sz="1182" kern="0" spc="-6"/>
          </a:p>
        </p:txBody>
      </p:sp>
      <p:sp>
        <p:nvSpPr>
          <p:cNvPr id="30" name="object 30"/>
          <p:cNvSpPr txBox="1"/>
          <p:nvPr/>
        </p:nvSpPr>
        <p:spPr>
          <a:xfrm>
            <a:off x="2978369" y="1282806"/>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BVC</a:t>
            </a:r>
          </a:p>
        </p:txBody>
      </p:sp>
      <p:sp>
        <p:nvSpPr>
          <p:cNvPr id="31" name="object 31"/>
          <p:cNvSpPr txBox="1"/>
          <p:nvPr/>
        </p:nvSpPr>
        <p:spPr>
          <a:xfrm>
            <a:off x="4469495" y="1331741"/>
            <a:ext cx="1282650" cy="45091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Ögon- mottagningen</a:t>
            </a:r>
          </a:p>
        </p:txBody>
      </p:sp>
      <p:sp>
        <p:nvSpPr>
          <p:cNvPr id="32" name="object 32"/>
          <p:cNvSpPr txBox="1"/>
          <p:nvPr/>
        </p:nvSpPr>
        <p:spPr>
          <a:xfrm>
            <a:off x="2965670" y="2499159"/>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Öron, näsa,hals</a:t>
            </a:r>
            <a:endParaRPr sz="1182" kern="0" spc="-6"/>
          </a:p>
        </p:txBody>
      </p:sp>
      <p:sp>
        <p:nvSpPr>
          <p:cNvPr id="33" name="object 33"/>
          <p:cNvSpPr txBox="1">
            <a:spLocks/>
          </p:cNvSpPr>
          <p:nvPr/>
        </p:nvSpPr>
        <p:spPr>
          <a:xfrm>
            <a:off x="8247536" y="6161529"/>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Resurs</a:t>
            </a:r>
          </a:p>
        </p:txBody>
      </p:sp>
      <p:sp>
        <p:nvSpPr>
          <p:cNvPr id="36" name="object 36"/>
          <p:cNvSpPr txBox="1"/>
          <p:nvPr/>
        </p:nvSpPr>
        <p:spPr>
          <a:xfrm>
            <a:off x="2698966" y="4394796"/>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r>
              <a:rPr sz="1182" kern="0" spc="-6" dirty="0"/>
              <a:t>Avlösare</a:t>
            </a:r>
          </a:p>
        </p:txBody>
      </p:sp>
      <p:sp>
        <p:nvSpPr>
          <p:cNvPr id="37" name="object 37"/>
          <p:cNvSpPr txBox="1"/>
          <p:nvPr/>
        </p:nvSpPr>
        <p:spPr>
          <a:xfrm>
            <a:off x="2457167" y="5737326"/>
            <a:ext cx="1282650" cy="520992"/>
          </a:xfrm>
          <a:prstGeom prst="rect">
            <a:avLst/>
          </a:prstGeom>
          <a:solidFill>
            <a:srgbClr val="FFF5E6">
              <a:alpha val="79998"/>
            </a:srgbClr>
          </a:solidFill>
        </p:spPr>
        <p:txBody>
          <a:bodyPr vert="horz" wrap="square" lIns="0" tIns="0" rIns="0" bIns="0" rtlCol="0" anchor="ctr">
            <a:noAutofit/>
          </a:bodyPr>
          <a:lstStyle/>
          <a:p>
            <a:pPr marL="14440" marR="127071" algn="ctr" defTabSz="554492">
              <a:lnSpc>
                <a:spcPct val="101499"/>
              </a:lnSpc>
              <a:spcBef>
                <a:spcPts val="412"/>
              </a:spcBef>
            </a:pPr>
            <a:r>
              <a:rPr sz="1182" b="1" kern="0" spc="-6" dirty="0">
                <a:solidFill>
                  <a:srgbClr val="3C3935"/>
                </a:solidFill>
                <a:latin typeface="Lato-Black"/>
                <a:cs typeface="Lato-Black"/>
              </a:rPr>
              <a:t>Kontakt- familjsenheten</a:t>
            </a:r>
            <a:endParaRPr sz="1182" kern="0" dirty="0">
              <a:solidFill>
                <a:sysClr val="windowText" lastClr="000000"/>
              </a:solidFill>
              <a:latin typeface="Lato-Black"/>
              <a:cs typeface="Lato-Black"/>
            </a:endParaRPr>
          </a:p>
        </p:txBody>
      </p:sp>
      <p:sp>
        <p:nvSpPr>
          <p:cNvPr id="38" name="object 38"/>
          <p:cNvSpPr txBox="1"/>
          <p:nvPr/>
        </p:nvSpPr>
        <p:spPr>
          <a:xfrm>
            <a:off x="961243" y="4063423"/>
            <a:ext cx="1282650" cy="520992"/>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r>
              <a:rPr sz="1182" kern="0" spc="-6" dirty="0"/>
              <a:t>LSS-</a:t>
            </a:r>
          </a:p>
          <a:p>
            <a:pPr marL="14440" marR="127071" defTabSz="554492">
              <a:spcBef>
                <a:spcPts val="412"/>
              </a:spcBef>
            </a:pPr>
            <a:r>
              <a:rPr sz="1182" kern="0" spc="-6" dirty="0"/>
              <a:t>handläggare</a:t>
            </a:r>
          </a:p>
        </p:txBody>
      </p:sp>
      <p:sp>
        <p:nvSpPr>
          <p:cNvPr id="39" name="object 39"/>
          <p:cNvSpPr txBox="1"/>
          <p:nvPr/>
        </p:nvSpPr>
        <p:spPr>
          <a:xfrm>
            <a:off x="5972783" y="1534522"/>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BUP</a:t>
            </a:r>
            <a:endParaRPr sz="1182" kern="0" spc="-6"/>
          </a:p>
        </p:txBody>
      </p:sp>
      <p:sp>
        <p:nvSpPr>
          <p:cNvPr id="40" name="object 40"/>
          <p:cNvSpPr txBox="1"/>
          <p:nvPr/>
        </p:nvSpPr>
        <p:spPr>
          <a:xfrm>
            <a:off x="2516883" y="5098777"/>
            <a:ext cx="1282650" cy="361961"/>
          </a:xfrm>
          <a:prstGeom prst="rect">
            <a:avLst/>
          </a:prstGeom>
          <a:solidFill>
            <a:srgbClr val="FFF5E6">
              <a:alpha val="79998"/>
            </a:srgbClr>
          </a:solidFill>
        </p:spPr>
        <p:txBody>
          <a:bodyPr vert="horz" wrap="square" lIns="0" tIns="0" rIns="0" bIns="0" rtlCol="0" anchor="ctr">
            <a:noAutofit/>
          </a:bodyPr>
          <a:lstStyle>
            <a:defPPr>
              <a:defRPr kern="0"/>
            </a:defPPr>
            <a:lvl1pPr marL="23813" marR="209550" algn="ctr">
              <a:lnSpc>
                <a:spcPct val="101499"/>
              </a:lnSpc>
              <a:spcBef>
                <a:spcPts val="680"/>
              </a:spcBef>
              <a:defRPr sz="1950" b="1" spc="-10">
                <a:solidFill>
                  <a:srgbClr val="3C3935"/>
                </a:solidFill>
                <a:latin typeface="Lato-Black"/>
                <a:cs typeface="Lato-Black"/>
              </a:defRPr>
            </a:lvl1pPr>
          </a:lstStyle>
          <a:p>
            <a:pPr marL="14440" marR="127071" defTabSz="554492">
              <a:spcBef>
                <a:spcPts val="412"/>
              </a:spcBef>
            </a:pPr>
            <a:r>
              <a:rPr sz="1182" kern="0" spc="-6" dirty="0"/>
              <a:t>Avlösarservice</a:t>
            </a:r>
            <a:endParaRPr sz="1182" kern="0" spc="-6"/>
          </a:p>
        </p:txBody>
      </p:sp>
      <p:sp>
        <p:nvSpPr>
          <p:cNvPr id="44" name="object 44"/>
          <p:cNvSpPr txBox="1"/>
          <p:nvPr/>
        </p:nvSpPr>
        <p:spPr>
          <a:xfrm>
            <a:off x="970849" y="5401687"/>
            <a:ext cx="814797" cy="198308"/>
          </a:xfrm>
          <a:prstGeom prst="rect">
            <a:avLst/>
          </a:prstGeom>
        </p:spPr>
        <p:txBody>
          <a:bodyPr vert="horz" wrap="square" lIns="0" tIns="0" rIns="0" bIns="0" rtlCol="0" anchor="ctr">
            <a:noAutofit/>
          </a:bodyPr>
          <a:lstStyle/>
          <a:p>
            <a:pPr marL="7701" algn="ctr" defTabSz="554492">
              <a:spcBef>
                <a:spcPts val="76"/>
              </a:spcBef>
            </a:pPr>
            <a:r>
              <a:rPr sz="1182" b="1" kern="0" spc="-6" dirty="0">
                <a:solidFill>
                  <a:srgbClr val="3C3935"/>
                </a:solidFill>
                <a:latin typeface="Lato-Black"/>
                <a:cs typeface="Lato-Black"/>
              </a:rPr>
              <a:t>Socialtjänst</a:t>
            </a:r>
            <a:endParaRPr sz="1182" kern="0" dirty="0">
              <a:solidFill>
                <a:sysClr val="windowText" lastClr="000000"/>
              </a:solidFill>
              <a:latin typeface="Lato-Black"/>
              <a:cs typeface="Lato-Black"/>
            </a:endParaRPr>
          </a:p>
        </p:txBody>
      </p:sp>
      <p:sp>
        <p:nvSpPr>
          <p:cNvPr id="45" name="object 45"/>
          <p:cNvSpPr txBox="1"/>
          <p:nvPr/>
        </p:nvSpPr>
        <p:spPr>
          <a:xfrm>
            <a:off x="8907192" y="1251209"/>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Läkare</a:t>
            </a:r>
            <a:endParaRPr sz="1182" kern="0" spc="-6"/>
          </a:p>
        </p:txBody>
      </p:sp>
      <p:sp>
        <p:nvSpPr>
          <p:cNvPr id="46" name="object 46"/>
          <p:cNvSpPr txBox="1"/>
          <p:nvPr/>
        </p:nvSpPr>
        <p:spPr>
          <a:xfrm>
            <a:off x="8888861" y="1748337"/>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S</a:t>
            </a:r>
            <a:r>
              <a:rPr lang="sv-SE" sz="1182" kern="0" spc="-6" dirty="0" err="1"/>
              <a:t>pecial</a:t>
            </a:r>
            <a:r>
              <a:rPr sz="1182" kern="0" spc="-6" dirty="0" err="1"/>
              <a:t>pedagog</a:t>
            </a:r>
            <a:endParaRPr sz="1182" kern="0" spc="-6" dirty="0"/>
          </a:p>
        </p:txBody>
      </p:sp>
      <p:sp>
        <p:nvSpPr>
          <p:cNvPr id="47" name="object 47"/>
          <p:cNvSpPr txBox="1"/>
          <p:nvPr/>
        </p:nvSpPr>
        <p:spPr>
          <a:xfrm>
            <a:off x="10553395" y="1194511"/>
            <a:ext cx="1282650" cy="520992"/>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err="1"/>
              <a:t>Arbetsterapeut</a:t>
            </a:r>
            <a:endParaRPr sz="1182" kern="0" spc="-6" dirty="0"/>
          </a:p>
        </p:txBody>
      </p:sp>
      <p:sp>
        <p:nvSpPr>
          <p:cNvPr id="48" name="object 48"/>
          <p:cNvSpPr txBox="1"/>
          <p:nvPr/>
        </p:nvSpPr>
        <p:spPr>
          <a:xfrm>
            <a:off x="9146453" y="704865"/>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Logoped</a:t>
            </a:r>
            <a:endParaRPr sz="1182" kern="0" spc="-6"/>
          </a:p>
        </p:txBody>
      </p:sp>
      <p:sp>
        <p:nvSpPr>
          <p:cNvPr id="49" name="object 49"/>
          <p:cNvSpPr txBox="1"/>
          <p:nvPr/>
        </p:nvSpPr>
        <p:spPr>
          <a:xfrm>
            <a:off x="7069609" y="279804"/>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Regionhab</a:t>
            </a:r>
          </a:p>
        </p:txBody>
      </p:sp>
      <p:sp>
        <p:nvSpPr>
          <p:cNvPr id="50" name="object 50"/>
          <p:cNvSpPr txBox="1"/>
          <p:nvPr/>
        </p:nvSpPr>
        <p:spPr>
          <a:xfrm>
            <a:off x="10553394" y="1863841"/>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Sjukgymnast</a:t>
            </a:r>
            <a:endParaRPr sz="1182" kern="0" spc="-6"/>
          </a:p>
        </p:txBody>
      </p:sp>
      <p:sp>
        <p:nvSpPr>
          <p:cNvPr id="51" name="object 51"/>
          <p:cNvSpPr txBox="1"/>
          <p:nvPr/>
        </p:nvSpPr>
        <p:spPr>
          <a:xfrm>
            <a:off x="8355919" y="2435922"/>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err="1"/>
              <a:t>Psykolog</a:t>
            </a:r>
            <a:r>
              <a:rPr lang="sv-SE" sz="1182" kern="0" spc="-6" dirty="0"/>
              <a:t> (</a:t>
            </a:r>
            <a:r>
              <a:rPr lang="sv-SE" sz="1182" kern="0" spc="-6" dirty="0" err="1"/>
              <a:t>hab</a:t>
            </a:r>
            <a:r>
              <a:rPr lang="sv-SE" sz="1182" kern="0" spc="-6" dirty="0"/>
              <a:t>)</a:t>
            </a:r>
            <a:endParaRPr sz="1182" kern="0" spc="-6" dirty="0"/>
          </a:p>
        </p:txBody>
      </p:sp>
      <p:sp>
        <p:nvSpPr>
          <p:cNvPr id="52" name="object 52"/>
          <p:cNvSpPr txBox="1"/>
          <p:nvPr/>
        </p:nvSpPr>
        <p:spPr>
          <a:xfrm>
            <a:off x="10553394" y="2374140"/>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Kurator</a:t>
            </a:r>
            <a:endParaRPr sz="1182" kern="0" spc="-6"/>
          </a:p>
        </p:txBody>
      </p:sp>
      <p:sp>
        <p:nvSpPr>
          <p:cNvPr id="53" name="object 53"/>
          <p:cNvSpPr txBox="1"/>
          <p:nvPr/>
        </p:nvSpPr>
        <p:spPr>
          <a:xfrm>
            <a:off x="8586457" y="3035145"/>
            <a:ext cx="1282650" cy="435508"/>
          </a:xfrm>
          <a:prstGeom prst="rect">
            <a:avLst/>
          </a:prstGeom>
          <a:solidFill>
            <a:srgbClr val="ECECEC">
              <a:alpha val="79998"/>
            </a:srgbClr>
          </a:solidFill>
        </p:spPr>
        <p:txBody>
          <a:bodyPr vert="horz" wrap="square" lIns="0" tIns="0" rIns="0" bIns="0" rtlCol="0" anchor="ctr">
            <a:noAutofit/>
          </a:bodyPr>
          <a:lstStyle/>
          <a:p>
            <a:pPr marL="192532" marR="187526" indent="132462" algn="ctr" defTabSz="554492">
              <a:lnSpc>
                <a:spcPct val="101499"/>
              </a:lnSpc>
              <a:spcBef>
                <a:spcPts val="261"/>
              </a:spcBef>
            </a:pPr>
            <a:r>
              <a:rPr sz="1182" b="1" kern="0" spc="-6" dirty="0">
                <a:solidFill>
                  <a:srgbClr val="3C3935"/>
                </a:solidFill>
                <a:latin typeface="Lato-Black"/>
                <a:cs typeface="Lato-Black"/>
              </a:rPr>
              <a:t>Apoteks- beställningar</a:t>
            </a:r>
            <a:endParaRPr sz="1182" kern="0" dirty="0">
              <a:solidFill>
                <a:sysClr val="windowText" lastClr="000000"/>
              </a:solidFill>
              <a:latin typeface="Lato-Black"/>
              <a:cs typeface="Lato-Black"/>
            </a:endParaRPr>
          </a:p>
        </p:txBody>
      </p:sp>
      <p:sp>
        <p:nvSpPr>
          <p:cNvPr id="54" name="object 54"/>
          <p:cNvSpPr txBox="1"/>
          <p:nvPr/>
        </p:nvSpPr>
        <p:spPr>
          <a:xfrm>
            <a:off x="8456845" y="3615018"/>
            <a:ext cx="1444377" cy="361961"/>
          </a:xfrm>
          <a:prstGeom prst="rect">
            <a:avLst/>
          </a:prstGeom>
          <a:solidFill>
            <a:srgbClr val="ECECEC">
              <a:alpha val="79998"/>
            </a:srgbClr>
          </a:solidFill>
        </p:spPr>
        <p:txBody>
          <a:bodyPr vert="horz" wrap="square" lIns="0" tIns="0" rIns="0" bIns="0" rtlCol="0" anchor="ctr">
            <a:noAutofit/>
          </a:bodyPr>
          <a:lstStyle/>
          <a:p>
            <a:pPr marL="88950" algn="ctr" defTabSz="554492">
              <a:spcBef>
                <a:spcPts val="506"/>
              </a:spcBef>
            </a:pPr>
            <a:r>
              <a:rPr sz="1182" b="1" kern="0" spc="-6" dirty="0">
                <a:solidFill>
                  <a:srgbClr val="3C3935"/>
                </a:solidFill>
                <a:latin typeface="Lato-Black"/>
                <a:cs typeface="Lato-Black"/>
              </a:rPr>
              <a:t>Försäkringskassan</a:t>
            </a:r>
            <a:endParaRPr sz="1182" kern="0">
              <a:solidFill>
                <a:sysClr val="windowText" lastClr="000000"/>
              </a:solidFill>
              <a:latin typeface="Lato-Black"/>
              <a:cs typeface="Lato-Black"/>
            </a:endParaRPr>
          </a:p>
        </p:txBody>
      </p:sp>
      <p:sp>
        <p:nvSpPr>
          <p:cNvPr id="55" name="object 55"/>
          <p:cNvSpPr txBox="1"/>
          <p:nvPr/>
        </p:nvSpPr>
        <p:spPr>
          <a:xfrm>
            <a:off x="7692145" y="763139"/>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Sömnutredning</a:t>
            </a:r>
          </a:p>
        </p:txBody>
      </p:sp>
      <p:sp>
        <p:nvSpPr>
          <p:cNvPr id="56" name="object 56"/>
          <p:cNvSpPr txBox="1"/>
          <p:nvPr/>
        </p:nvSpPr>
        <p:spPr>
          <a:xfrm>
            <a:off x="7450751" y="1251819"/>
            <a:ext cx="1282650" cy="361961"/>
          </a:xfrm>
          <a:prstGeom prst="rect">
            <a:avLst/>
          </a:prstGeom>
          <a:solidFill>
            <a:schemeClr val="bg2"/>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Sjuksköterska</a:t>
            </a:r>
          </a:p>
        </p:txBody>
      </p:sp>
      <p:cxnSp>
        <p:nvCxnSpPr>
          <p:cNvPr id="59" name="Rak 58">
            <a:extLst>
              <a:ext uri="{FF2B5EF4-FFF2-40B4-BE49-F238E27FC236}">
                <a16:creationId xmlns:a16="http://schemas.microsoft.com/office/drawing/2014/main" id="{1F8891D0-1215-AE69-94CD-9756060074B0}"/>
              </a:ext>
            </a:extLst>
          </p:cNvPr>
          <p:cNvCxnSpPr>
            <a:cxnSpLocks/>
            <a:stCxn id="10" idx="2"/>
            <a:endCxn id="36" idx="3"/>
          </p:cNvCxnSpPr>
          <p:nvPr/>
        </p:nvCxnSpPr>
        <p:spPr>
          <a:xfrm flipH="1">
            <a:off x="3981616" y="4043339"/>
            <a:ext cx="2513811" cy="5324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Rak 61">
            <a:extLst>
              <a:ext uri="{FF2B5EF4-FFF2-40B4-BE49-F238E27FC236}">
                <a16:creationId xmlns:a16="http://schemas.microsoft.com/office/drawing/2014/main" id="{209BE87A-FBF7-AF3C-695D-9751D3E63EF8}"/>
              </a:ext>
            </a:extLst>
          </p:cNvPr>
          <p:cNvCxnSpPr>
            <a:cxnSpLocks/>
            <a:stCxn id="10" idx="2"/>
            <a:endCxn id="38" idx="3"/>
          </p:cNvCxnSpPr>
          <p:nvPr/>
        </p:nvCxnSpPr>
        <p:spPr>
          <a:xfrm flipH="1">
            <a:off x="2243893" y="4043339"/>
            <a:ext cx="4251534" cy="28058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ak 64">
            <a:extLst>
              <a:ext uri="{FF2B5EF4-FFF2-40B4-BE49-F238E27FC236}">
                <a16:creationId xmlns:a16="http://schemas.microsoft.com/office/drawing/2014/main" id="{03EEDDAF-5B03-3D3F-0269-493B685C9EC9}"/>
              </a:ext>
            </a:extLst>
          </p:cNvPr>
          <p:cNvCxnSpPr>
            <a:cxnSpLocks/>
            <a:stCxn id="10" idx="2"/>
            <a:endCxn id="40" idx="3"/>
          </p:cNvCxnSpPr>
          <p:nvPr/>
        </p:nvCxnSpPr>
        <p:spPr>
          <a:xfrm flipH="1">
            <a:off x="3799533" y="4043339"/>
            <a:ext cx="2695894" cy="123641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ak 67">
            <a:extLst>
              <a:ext uri="{FF2B5EF4-FFF2-40B4-BE49-F238E27FC236}">
                <a16:creationId xmlns:a16="http://schemas.microsoft.com/office/drawing/2014/main" id="{473B6EF5-CA35-531E-0022-62E11B8BC206}"/>
              </a:ext>
            </a:extLst>
          </p:cNvPr>
          <p:cNvCxnSpPr>
            <a:cxnSpLocks/>
            <a:stCxn id="10" idx="2"/>
            <a:endCxn id="37" idx="3"/>
          </p:cNvCxnSpPr>
          <p:nvPr/>
        </p:nvCxnSpPr>
        <p:spPr>
          <a:xfrm flipH="1">
            <a:off x="3739816" y="4043339"/>
            <a:ext cx="2755611" cy="195448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1" name="Rak 80">
            <a:extLst>
              <a:ext uri="{FF2B5EF4-FFF2-40B4-BE49-F238E27FC236}">
                <a16:creationId xmlns:a16="http://schemas.microsoft.com/office/drawing/2014/main" id="{B906A19D-F42B-3996-BF48-1FC66E5206C6}"/>
              </a:ext>
            </a:extLst>
          </p:cNvPr>
          <p:cNvCxnSpPr>
            <a:cxnSpLocks/>
            <a:stCxn id="10" idx="2"/>
            <a:endCxn id="9" idx="0"/>
          </p:cNvCxnSpPr>
          <p:nvPr/>
        </p:nvCxnSpPr>
        <p:spPr>
          <a:xfrm>
            <a:off x="6495427" y="4043339"/>
            <a:ext cx="133541" cy="21095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object 18">
            <a:extLst>
              <a:ext uri="{FF2B5EF4-FFF2-40B4-BE49-F238E27FC236}">
                <a16:creationId xmlns:a16="http://schemas.microsoft.com/office/drawing/2014/main" id="{4B3C243D-54AD-518E-994D-57991706E44D}"/>
              </a:ext>
            </a:extLst>
          </p:cNvPr>
          <p:cNvSpPr txBox="1">
            <a:spLocks/>
          </p:cNvSpPr>
          <p:nvPr/>
        </p:nvSpPr>
        <p:spPr>
          <a:xfrm>
            <a:off x="5287204" y="5661671"/>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Skolpsykolog</a:t>
            </a:r>
            <a:endParaRPr sz="1182" kern="0" spc="-6" dirty="0"/>
          </a:p>
        </p:txBody>
      </p:sp>
      <p:sp>
        <p:nvSpPr>
          <p:cNvPr id="74" name="object 18">
            <a:extLst>
              <a:ext uri="{FF2B5EF4-FFF2-40B4-BE49-F238E27FC236}">
                <a16:creationId xmlns:a16="http://schemas.microsoft.com/office/drawing/2014/main" id="{B763C190-2F62-D324-EFA5-7BE88008BCF7}"/>
              </a:ext>
            </a:extLst>
          </p:cNvPr>
          <p:cNvSpPr txBox="1">
            <a:spLocks/>
          </p:cNvSpPr>
          <p:nvPr/>
        </p:nvSpPr>
        <p:spPr>
          <a:xfrm>
            <a:off x="6253628" y="5082316"/>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Pedagog</a:t>
            </a:r>
            <a:endParaRPr sz="1182" kern="0" spc="-6" dirty="0"/>
          </a:p>
        </p:txBody>
      </p:sp>
      <p:cxnSp>
        <p:nvCxnSpPr>
          <p:cNvPr id="78" name="Rak 77">
            <a:extLst>
              <a:ext uri="{FF2B5EF4-FFF2-40B4-BE49-F238E27FC236}">
                <a16:creationId xmlns:a16="http://schemas.microsoft.com/office/drawing/2014/main" id="{DC5ECC71-01A0-DCBD-F037-0E5F345078BC}"/>
              </a:ext>
            </a:extLst>
          </p:cNvPr>
          <p:cNvCxnSpPr>
            <a:cxnSpLocks/>
            <a:endCxn id="73" idx="0"/>
          </p:cNvCxnSpPr>
          <p:nvPr/>
        </p:nvCxnSpPr>
        <p:spPr>
          <a:xfrm flipH="1">
            <a:off x="5928529" y="4138054"/>
            <a:ext cx="436463" cy="15236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Rak 83">
            <a:extLst>
              <a:ext uri="{FF2B5EF4-FFF2-40B4-BE49-F238E27FC236}">
                <a16:creationId xmlns:a16="http://schemas.microsoft.com/office/drawing/2014/main" id="{2B95EDFB-0345-C14F-A534-0B42111A2C90}"/>
              </a:ext>
            </a:extLst>
          </p:cNvPr>
          <p:cNvCxnSpPr>
            <a:cxnSpLocks/>
            <a:stCxn id="10" idx="2"/>
            <a:endCxn id="74" idx="0"/>
          </p:cNvCxnSpPr>
          <p:nvPr/>
        </p:nvCxnSpPr>
        <p:spPr>
          <a:xfrm>
            <a:off x="6495427" y="4043339"/>
            <a:ext cx="399526" cy="103897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Rak 86">
            <a:extLst>
              <a:ext uri="{FF2B5EF4-FFF2-40B4-BE49-F238E27FC236}">
                <a16:creationId xmlns:a16="http://schemas.microsoft.com/office/drawing/2014/main" id="{EF0EC880-304F-30EF-087F-6076F3FC3AB9}"/>
              </a:ext>
            </a:extLst>
          </p:cNvPr>
          <p:cNvCxnSpPr>
            <a:cxnSpLocks/>
            <a:stCxn id="10" idx="2"/>
            <a:endCxn id="18" idx="0"/>
          </p:cNvCxnSpPr>
          <p:nvPr/>
        </p:nvCxnSpPr>
        <p:spPr>
          <a:xfrm>
            <a:off x="6495428" y="4043339"/>
            <a:ext cx="1549732" cy="5023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Rak 98">
            <a:extLst>
              <a:ext uri="{FF2B5EF4-FFF2-40B4-BE49-F238E27FC236}">
                <a16:creationId xmlns:a16="http://schemas.microsoft.com/office/drawing/2014/main" id="{DFB20028-1138-E213-7A1A-332C96197418}"/>
              </a:ext>
            </a:extLst>
          </p:cNvPr>
          <p:cNvCxnSpPr>
            <a:cxnSpLocks/>
            <a:stCxn id="10" idx="2"/>
            <a:endCxn id="35" idx="1"/>
          </p:cNvCxnSpPr>
          <p:nvPr/>
        </p:nvCxnSpPr>
        <p:spPr>
          <a:xfrm>
            <a:off x="6495427" y="4043339"/>
            <a:ext cx="2718204" cy="46995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Rak 101">
            <a:extLst>
              <a:ext uri="{FF2B5EF4-FFF2-40B4-BE49-F238E27FC236}">
                <a16:creationId xmlns:a16="http://schemas.microsoft.com/office/drawing/2014/main" id="{A0C0A853-EFA8-B36B-BF1E-C3B0737C2E89}"/>
              </a:ext>
            </a:extLst>
          </p:cNvPr>
          <p:cNvCxnSpPr>
            <a:cxnSpLocks/>
            <a:stCxn id="10" idx="2"/>
            <a:endCxn id="76" idx="1"/>
          </p:cNvCxnSpPr>
          <p:nvPr/>
        </p:nvCxnSpPr>
        <p:spPr>
          <a:xfrm>
            <a:off x="6495428" y="4043339"/>
            <a:ext cx="4000854" cy="127841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5" name="Rak 104">
            <a:extLst>
              <a:ext uri="{FF2B5EF4-FFF2-40B4-BE49-F238E27FC236}">
                <a16:creationId xmlns:a16="http://schemas.microsoft.com/office/drawing/2014/main" id="{81D183DF-1606-64EE-1864-D36E2C141715}"/>
              </a:ext>
            </a:extLst>
          </p:cNvPr>
          <p:cNvCxnSpPr>
            <a:cxnSpLocks/>
            <a:endCxn id="77" idx="1"/>
          </p:cNvCxnSpPr>
          <p:nvPr/>
        </p:nvCxnSpPr>
        <p:spPr>
          <a:xfrm>
            <a:off x="6569854" y="4067599"/>
            <a:ext cx="4033206" cy="72279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ak 107">
            <a:extLst>
              <a:ext uri="{FF2B5EF4-FFF2-40B4-BE49-F238E27FC236}">
                <a16:creationId xmlns:a16="http://schemas.microsoft.com/office/drawing/2014/main" id="{5DF5E2F2-F251-C01A-55C7-6A3D0A91F001}"/>
              </a:ext>
            </a:extLst>
          </p:cNvPr>
          <p:cNvCxnSpPr>
            <a:cxnSpLocks/>
            <a:endCxn id="35" idx="1"/>
          </p:cNvCxnSpPr>
          <p:nvPr/>
        </p:nvCxnSpPr>
        <p:spPr>
          <a:xfrm>
            <a:off x="6555144" y="4084675"/>
            <a:ext cx="2658488" cy="42861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object 18"/>
          <p:cNvSpPr txBox="1">
            <a:spLocks/>
          </p:cNvSpPr>
          <p:nvPr/>
        </p:nvSpPr>
        <p:spPr>
          <a:xfrm>
            <a:off x="7403834" y="4545702"/>
            <a:ext cx="1282650" cy="361961"/>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Fritids</a:t>
            </a:r>
          </a:p>
        </p:txBody>
      </p:sp>
      <p:sp>
        <p:nvSpPr>
          <p:cNvPr id="75" name="object 35">
            <a:extLst>
              <a:ext uri="{FF2B5EF4-FFF2-40B4-BE49-F238E27FC236}">
                <a16:creationId xmlns:a16="http://schemas.microsoft.com/office/drawing/2014/main" id="{F95BDF61-DF9B-D8C2-E201-767AB61F751B}"/>
              </a:ext>
            </a:extLst>
          </p:cNvPr>
          <p:cNvSpPr txBox="1">
            <a:spLocks/>
          </p:cNvSpPr>
          <p:nvPr/>
        </p:nvSpPr>
        <p:spPr>
          <a:xfrm>
            <a:off x="8786842" y="5027696"/>
            <a:ext cx="1282650" cy="327456"/>
          </a:xfrm>
          <a:prstGeom prst="rect">
            <a:avLst/>
          </a:prstGeom>
          <a:solidFill>
            <a:srgbClr val="F69A9F">
              <a:alpha val="79998"/>
            </a:srgbClr>
          </a:solidFill>
        </p:spPr>
        <p:txBody>
          <a:bodyPr vert="horz" wrap="square" lIns="0" tIns="0" rIns="0" bIns="0" rtlCol="0" anchor="ctr">
            <a:noAutofit/>
          </a:bodyPr>
          <a:lstStyle/>
          <a:p>
            <a:pPr marL="14440" algn="ctr" defTabSz="554492">
              <a:spcBef>
                <a:spcPts val="725"/>
              </a:spcBef>
            </a:pPr>
            <a:r>
              <a:rPr lang="sv-SE" sz="1182" b="1" kern="0" spc="-6" dirty="0">
                <a:solidFill>
                  <a:srgbClr val="3C3935"/>
                </a:solidFill>
                <a:latin typeface="Lato-Black"/>
                <a:cs typeface="Lato-Black"/>
              </a:rPr>
              <a:t>Kurator</a:t>
            </a:r>
            <a:endParaRPr sz="1182" kern="0" dirty="0">
              <a:solidFill>
                <a:sysClr val="windowText" lastClr="000000"/>
              </a:solidFill>
              <a:latin typeface="Lato-Black"/>
              <a:cs typeface="Lato-Black"/>
            </a:endParaRPr>
          </a:p>
        </p:txBody>
      </p:sp>
      <p:sp>
        <p:nvSpPr>
          <p:cNvPr id="35" name="object 35"/>
          <p:cNvSpPr txBox="1">
            <a:spLocks/>
          </p:cNvSpPr>
          <p:nvPr/>
        </p:nvSpPr>
        <p:spPr>
          <a:xfrm>
            <a:off x="9213632" y="4349565"/>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sz="1182" kern="0" spc="-6" dirty="0"/>
              <a:t>Rektor</a:t>
            </a:r>
            <a:endParaRPr sz="1182" kern="0" spc="-6"/>
          </a:p>
        </p:txBody>
      </p:sp>
      <p:sp>
        <p:nvSpPr>
          <p:cNvPr id="76" name="object 35">
            <a:extLst>
              <a:ext uri="{FF2B5EF4-FFF2-40B4-BE49-F238E27FC236}">
                <a16:creationId xmlns:a16="http://schemas.microsoft.com/office/drawing/2014/main" id="{BA13A241-24F6-9A8E-7AD7-101B7EA6D6A6}"/>
              </a:ext>
            </a:extLst>
          </p:cNvPr>
          <p:cNvSpPr txBox="1">
            <a:spLocks/>
          </p:cNvSpPr>
          <p:nvPr/>
        </p:nvSpPr>
        <p:spPr>
          <a:xfrm>
            <a:off x="10496282" y="5158023"/>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Skol-SSK</a:t>
            </a:r>
            <a:endParaRPr sz="1182" kern="0" spc="-6" dirty="0"/>
          </a:p>
        </p:txBody>
      </p:sp>
      <p:sp>
        <p:nvSpPr>
          <p:cNvPr id="77" name="object 35">
            <a:extLst>
              <a:ext uri="{FF2B5EF4-FFF2-40B4-BE49-F238E27FC236}">
                <a16:creationId xmlns:a16="http://schemas.microsoft.com/office/drawing/2014/main" id="{F0159348-7512-EB80-3B2B-AF68BD10991F}"/>
              </a:ext>
            </a:extLst>
          </p:cNvPr>
          <p:cNvSpPr txBox="1">
            <a:spLocks/>
          </p:cNvSpPr>
          <p:nvPr/>
        </p:nvSpPr>
        <p:spPr>
          <a:xfrm>
            <a:off x="10603060" y="4626667"/>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EHT-ansvarig</a:t>
            </a:r>
            <a:endParaRPr sz="1182" kern="0" spc="-6" dirty="0"/>
          </a:p>
        </p:txBody>
      </p:sp>
      <p:cxnSp>
        <p:nvCxnSpPr>
          <p:cNvPr id="116" name="Rak 115">
            <a:extLst>
              <a:ext uri="{FF2B5EF4-FFF2-40B4-BE49-F238E27FC236}">
                <a16:creationId xmlns:a16="http://schemas.microsoft.com/office/drawing/2014/main" id="{C51974AC-61DD-CE29-8618-733288E447AC}"/>
              </a:ext>
            </a:extLst>
          </p:cNvPr>
          <p:cNvCxnSpPr>
            <a:cxnSpLocks/>
            <a:stCxn id="10" idx="1"/>
            <a:endCxn id="23" idx="3"/>
          </p:cNvCxnSpPr>
          <p:nvPr/>
        </p:nvCxnSpPr>
        <p:spPr>
          <a:xfrm flipH="1" flipV="1">
            <a:off x="4229778" y="3289230"/>
            <a:ext cx="1380578" cy="51017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Rak 132">
            <a:extLst>
              <a:ext uri="{FF2B5EF4-FFF2-40B4-BE49-F238E27FC236}">
                <a16:creationId xmlns:a16="http://schemas.microsoft.com/office/drawing/2014/main" id="{20236632-824E-8AFF-3AF0-ED192672658E}"/>
              </a:ext>
            </a:extLst>
          </p:cNvPr>
          <p:cNvCxnSpPr>
            <a:cxnSpLocks/>
            <a:stCxn id="10" idx="0"/>
            <a:endCxn id="29" idx="2"/>
          </p:cNvCxnSpPr>
          <p:nvPr/>
        </p:nvCxnSpPr>
        <p:spPr>
          <a:xfrm flipV="1">
            <a:off x="6495427" y="2452719"/>
            <a:ext cx="133541" cy="110274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7" name="Rak 156">
            <a:extLst>
              <a:ext uri="{FF2B5EF4-FFF2-40B4-BE49-F238E27FC236}">
                <a16:creationId xmlns:a16="http://schemas.microsoft.com/office/drawing/2014/main" id="{8C545820-CAFB-44FB-DE65-3792DAC2B8D0}"/>
              </a:ext>
            </a:extLst>
          </p:cNvPr>
          <p:cNvCxnSpPr>
            <a:cxnSpLocks/>
            <a:stCxn id="10" idx="0"/>
            <a:endCxn id="56" idx="2"/>
          </p:cNvCxnSpPr>
          <p:nvPr/>
        </p:nvCxnSpPr>
        <p:spPr>
          <a:xfrm flipV="1">
            <a:off x="6495427" y="1613780"/>
            <a:ext cx="1596649" cy="194168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7" name="Rak 166">
            <a:extLst>
              <a:ext uri="{FF2B5EF4-FFF2-40B4-BE49-F238E27FC236}">
                <a16:creationId xmlns:a16="http://schemas.microsoft.com/office/drawing/2014/main" id="{3261DAE6-667E-6B33-DF71-3C10185F49CF}"/>
              </a:ext>
            </a:extLst>
          </p:cNvPr>
          <p:cNvCxnSpPr>
            <a:cxnSpLocks/>
            <a:stCxn id="10" idx="0"/>
            <a:endCxn id="45" idx="1"/>
          </p:cNvCxnSpPr>
          <p:nvPr/>
        </p:nvCxnSpPr>
        <p:spPr>
          <a:xfrm flipV="1">
            <a:off x="6495427" y="1432190"/>
            <a:ext cx="2411764" cy="212327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Rak 173">
            <a:extLst>
              <a:ext uri="{FF2B5EF4-FFF2-40B4-BE49-F238E27FC236}">
                <a16:creationId xmlns:a16="http://schemas.microsoft.com/office/drawing/2014/main" id="{A3A528CC-6799-42BC-790C-FE623EC3DE2F}"/>
              </a:ext>
            </a:extLst>
          </p:cNvPr>
          <p:cNvCxnSpPr>
            <a:cxnSpLocks/>
            <a:stCxn id="10" idx="0"/>
            <a:endCxn id="51" idx="1"/>
          </p:cNvCxnSpPr>
          <p:nvPr/>
        </p:nvCxnSpPr>
        <p:spPr>
          <a:xfrm flipV="1">
            <a:off x="6495427" y="2616903"/>
            <a:ext cx="1860492" cy="93855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Rak 189">
            <a:extLst>
              <a:ext uri="{FF2B5EF4-FFF2-40B4-BE49-F238E27FC236}">
                <a16:creationId xmlns:a16="http://schemas.microsoft.com/office/drawing/2014/main" id="{06D8BB86-DB24-BF70-105D-FF7165F46B03}"/>
              </a:ext>
            </a:extLst>
          </p:cNvPr>
          <p:cNvCxnSpPr>
            <a:cxnSpLocks/>
            <a:stCxn id="53" idx="1"/>
            <a:endCxn id="10" idx="3"/>
          </p:cNvCxnSpPr>
          <p:nvPr/>
        </p:nvCxnSpPr>
        <p:spPr>
          <a:xfrm flipH="1">
            <a:off x="7380498" y="3252899"/>
            <a:ext cx="1205959" cy="54650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Rak 192">
            <a:extLst>
              <a:ext uri="{FF2B5EF4-FFF2-40B4-BE49-F238E27FC236}">
                <a16:creationId xmlns:a16="http://schemas.microsoft.com/office/drawing/2014/main" id="{3C381DDF-3CDA-AD13-868D-133F903809B3}"/>
              </a:ext>
            </a:extLst>
          </p:cNvPr>
          <p:cNvCxnSpPr>
            <a:cxnSpLocks/>
            <a:stCxn id="54" idx="1"/>
            <a:endCxn id="10" idx="3"/>
          </p:cNvCxnSpPr>
          <p:nvPr/>
        </p:nvCxnSpPr>
        <p:spPr>
          <a:xfrm flipH="1">
            <a:off x="7380498" y="3795998"/>
            <a:ext cx="1076347" cy="34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6" name="object 35">
            <a:extLst>
              <a:ext uri="{FF2B5EF4-FFF2-40B4-BE49-F238E27FC236}">
                <a16:creationId xmlns:a16="http://schemas.microsoft.com/office/drawing/2014/main" id="{430B753F-9999-8AD9-E4F9-AAC52B85AA14}"/>
              </a:ext>
            </a:extLst>
          </p:cNvPr>
          <p:cNvSpPr txBox="1">
            <a:spLocks/>
          </p:cNvSpPr>
          <p:nvPr/>
        </p:nvSpPr>
        <p:spPr>
          <a:xfrm>
            <a:off x="4350608" y="6216007"/>
            <a:ext cx="1282650" cy="327456"/>
          </a:xfrm>
          <a:prstGeom prst="rect">
            <a:avLst/>
          </a:prstGeom>
          <a:solidFill>
            <a:srgbClr val="F69A9F">
              <a:alpha val="79998"/>
            </a:srgbClr>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pPr>
            <a:r>
              <a:rPr lang="sv-SE" sz="1182" kern="0" spc="-6" dirty="0"/>
              <a:t>Skolförvaltningen</a:t>
            </a:r>
            <a:endParaRPr sz="1182" kern="0" spc="-6" dirty="0"/>
          </a:p>
        </p:txBody>
      </p:sp>
      <p:cxnSp>
        <p:nvCxnSpPr>
          <p:cNvPr id="201" name="Rak 200">
            <a:extLst>
              <a:ext uri="{FF2B5EF4-FFF2-40B4-BE49-F238E27FC236}">
                <a16:creationId xmlns:a16="http://schemas.microsoft.com/office/drawing/2014/main" id="{AFEE75E4-44BC-F781-9513-6DF319CE5CF1}"/>
              </a:ext>
            </a:extLst>
          </p:cNvPr>
          <p:cNvCxnSpPr>
            <a:cxnSpLocks/>
          </p:cNvCxnSpPr>
          <p:nvPr/>
        </p:nvCxnSpPr>
        <p:spPr>
          <a:xfrm flipH="1">
            <a:off x="5047493" y="4084675"/>
            <a:ext cx="1387863" cy="2163869"/>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object 85">
            <a:extLst>
              <a:ext uri="{FF2B5EF4-FFF2-40B4-BE49-F238E27FC236}">
                <a16:creationId xmlns:a16="http://schemas.microsoft.com/office/drawing/2014/main" id="{55A17711-33ED-E170-2FEC-A8956F05DF5F}"/>
              </a:ext>
            </a:extLst>
          </p:cNvPr>
          <p:cNvSpPr/>
          <p:nvPr/>
        </p:nvSpPr>
        <p:spPr>
          <a:xfrm>
            <a:off x="856" y="-7399"/>
            <a:ext cx="12191144" cy="6853379"/>
          </a:xfrm>
          <a:custGeom>
            <a:avLst/>
            <a:gdLst/>
            <a:ahLst/>
            <a:cxnLst/>
            <a:rect l="l" t="t" r="r" b="b"/>
            <a:pathLst>
              <a:path w="20104100" h="11301730">
                <a:moveTo>
                  <a:pt x="0" y="11301142"/>
                </a:moveTo>
                <a:lnTo>
                  <a:pt x="20104099" y="11301142"/>
                </a:lnTo>
                <a:lnTo>
                  <a:pt x="20104099" y="0"/>
                </a:lnTo>
                <a:lnTo>
                  <a:pt x="0" y="0"/>
                </a:lnTo>
                <a:lnTo>
                  <a:pt x="0" y="11301142"/>
                </a:lnTo>
                <a:close/>
              </a:path>
            </a:pathLst>
          </a:custGeom>
          <a:solidFill>
            <a:schemeClr val="bg2">
              <a:alpha val="78997"/>
            </a:schemeClr>
          </a:solidFill>
        </p:spPr>
        <p:txBody>
          <a:bodyPr wrap="square" lIns="0" tIns="0" rIns="0" bIns="0" rtlCol="0"/>
          <a:lstStyle/>
          <a:p>
            <a:pPr defTabSz="554492"/>
            <a:endParaRPr sz="1092" kern="0">
              <a:solidFill>
                <a:sysClr val="windowText" lastClr="000000"/>
              </a:solidFill>
            </a:endParaRPr>
          </a:p>
        </p:txBody>
      </p:sp>
      <p:sp>
        <p:nvSpPr>
          <p:cNvPr id="7" name="object 57">
            <a:extLst>
              <a:ext uri="{FF2B5EF4-FFF2-40B4-BE49-F238E27FC236}">
                <a16:creationId xmlns:a16="http://schemas.microsoft.com/office/drawing/2014/main" id="{C3D09918-03E1-1F64-FB01-0A974EF444FE}"/>
              </a:ext>
            </a:extLst>
          </p:cNvPr>
          <p:cNvSpPr/>
          <p:nvPr/>
        </p:nvSpPr>
        <p:spPr>
          <a:xfrm>
            <a:off x="42882" y="125676"/>
            <a:ext cx="1311145" cy="1128239"/>
          </a:xfrm>
          <a:custGeom>
            <a:avLst/>
            <a:gdLst/>
            <a:ahLst/>
            <a:cxnLst/>
            <a:rect l="l" t="t" r="r" b="b"/>
            <a:pathLst>
              <a:path w="2162175" h="1860550">
                <a:moveTo>
                  <a:pt x="1082574" y="0"/>
                </a:moveTo>
                <a:lnTo>
                  <a:pt x="983344" y="113609"/>
                </a:lnTo>
                <a:lnTo>
                  <a:pt x="950770" y="151239"/>
                </a:lnTo>
                <a:lnTo>
                  <a:pt x="918565" y="188997"/>
                </a:lnTo>
                <a:lnTo>
                  <a:pt x="886800" y="227029"/>
                </a:lnTo>
                <a:lnTo>
                  <a:pt x="877064" y="236408"/>
                </a:lnTo>
                <a:lnTo>
                  <a:pt x="868203" y="239886"/>
                </a:lnTo>
                <a:lnTo>
                  <a:pt x="859147" y="238784"/>
                </a:lnTo>
                <a:lnTo>
                  <a:pt x="848822" y="234422"/>
                </a:lnTo>
                <a:lnTo>
                  <a:pt x="617122" y="121430"/>
                </a:lnTo>
                <a:lnTo>
                  <a:pt x="582045" y="104750"/>
                </a:lnTo>
                <a:lnTo>
                  <a:pt x="493471" y="423044"/>
                </a:lnTo>
                <a:lnTo>
                  <a:pt x="281080" y="423044"/>
                </a:lnTo>
                <a:lnTo>
                  <a:pt x="242559" y="422691"/>
                </a:lnTo>
                <a:lnTo>
                  <a:pt x="223314" y="422767"/>
                </a:lnTo>
                <a:lnTo>
                  <a:pt x="204108" y="423484"/>
                </a:lnTo>
                <a:lnTo>
                  <a:pt x="191329" y="425257"/>
                </a:lnTo>
                <a:lnTo>
                  <a:pt x="182381" y="430064"/>
                </a:lnTo>
                <a:lnTo>
                  <a:pt x="178523" y="439730"/>
                </a:lnTo>
                <a:lnTo>
                  <a:pt x="181010" y="456080"/>
                </a:lnTo>
                <a:lnTo>
                  <a:pt x="196081" y="507828"/>
                </a:lnTo>
                <a:lnTo>
                  <a:pt x="210483" y="559780"/>
                </a:lnTo>
                <a:lnTo>
                  <a:pt x="224364" y="611885"/>
                </a:lnTo>
                <a:lnTo>
                  <a:pt x="237872" y="664094"/>
                </a:lnTo>
                <a:lnTo>
                  <a:pt x="251154" y="716355"/>
                </a:lnTo>
                <a:lnTo>
                  <a:pt x="251698" y="724576"/>
                </a:lnTo>
                <a:lnTo>
                  <a:pt x="249983" y="733782"/>
                </a:lnTo>
                <a:lnTo>
                  <a:pt x="212744" y="770510"/>
                </a:lnTo>
                <a:lnTo>
                  <a:pt x="154129" y="813182"/>
                </a:lnTo>
                <a:lnTo>
                  <a:pt x="124928" y="834665"/>
                </a:lnTo>
                <a:lnTo>
                  <a:pt x="94233" y="857935"/>
                </a:lnTo>
                <a:lnTo>
                  <a:pt x="0" y="930725"/>
                </a:lnTo>
                <a:lnTo>
                  <a:pt x="235835" y="1106332"/>
                </a:lnTo>
                <a:lnTo>
                  <a:pt x="246258" y="1115764"/>
                </a:lnTo>
                <a:lnTo>
                  <a:pt x="252582" y="1126249"/>
                </a:lnTo>
                <a:lnTo>
                  <a:pt x="254452" y="1138613"/>
                </a:lnTo>
                <a:lnTo>
                  <a:pt x="251510" y="1153682"/>
                </a:lnTo>
                <a:lnTo>
                  <a:pt x="239014" y="1193653"/>
                </a:lnTo>
                <a:lnTo>
                  <a:pt x="227353" y="1233900"/>
                </a:lnTo>
                <a:lnTo>
                  <a:pt x="216161" y="1274299"/>
                </a:lnTo>
                <a:lnTo>
                  <a:pt x="197279" y="1343573"/>
                </a:lnTo>
                <a:lnTo>
                  <a:pt x="172549" y="1438888"/>
                </a:lnTo>
                <a:lnTo>
                  <a:pt x="456478" y="1438877"/>
                </a:lnTo>
                <a:lnTo>
                  <a:pt x="474753" y="1440814"/>
                </a:lnTo>
                <a:lnTo>
                  <a:pt x="488944" y="1447489"/>
                </a:lnTo>
                <a:lnTo>
                  <a:pt x="499399" y="1459710"/>
                </a:lnTo>
                <a:lnTo>
                  <a:pt x="506466" y="1478279"/>
                </a:lnTo>
                <a:lnTo>
                  <a:pt x="518224" y="1524272"/>
                </a:lnTo>
                <a:lnTo>
                  <a:pt x="530425" y="1570198"/>
                </a:lnTo>
                <a:lnTo>
                  <a:pt x="542952" y="1616131"/>
                </a:lnTo>
                <a:lnTo>
                  <a:pt x="581291" y="1754721"/>
                </a:lnTo>
                <a:lnTo>
                  <a:pt x="871544" y="1614463"/>
                </a:lnTo>
                <a:lnTo>
                  <a:pt x="1081935" y="1859953"/>
                </a:lnTo>
                <a:lnTo>
                  <a:pt x="1291751" y="1615301"/>
                </a:lnTo>
                <a:lnTo>
                  <a:pt x="1582004" y="1753873"/>
                </a:lnTo>
                <a:lnTo>
                  <a:pt x="1640150" y="1548365"/>
                </a:lnTo>
                <a:lnTo>
                  <a:pt x="1653855" y="1498331"/>
                </a:lnTo>
                <a:lnTo>
                  <a:pt x="1674835" y="1446702"/>
                </a:lnTo>
                <a:lnTo>
                  <a:pt x="1728774" y="1438720"/>
                </a:lnTo>
                <a:lnTo>
                  <a:pt x="1780528" y="1437781"/>
                </a:lnTo>
                <a:lnTo>
                  <a:pt x="1987572" y="1432804"/>
                </a:lnTo>
                <a:lnTo>
                  <a:pt x="1987939" y="1425108"/>
                </a:lnTo>
                <a:lnTo>
                  <a:pt x="1988955" y="1421569"/>
                </a:lnTo>
                <a:lnTo>
                  <a:pt x="1950106" y="1282421"/>
                </a:lnTo>
                <a:lnTo>
                  <a:pt x="1925114" y="1191575"/>
                </a:lnTo>
                <a:lnTo>
                  <a:pt x="1912936" y="1146069"/>
                </a:lnTo>
                <a:lnTo>
                  <a:pt x="1912082" y="1137341"/>
                </a:lnTo>
                <a:lnTo>
                  <a:pt x="1913372" y="1127580"/>
                </a:lnTo>
                <a:lnTo>
                  <a:pt x="1955195" y="1086018"/>
                </a:lnTo>
                <a:lnTo>
                  <a:pt x="1989528" y="1060378"/>
                </a:lnTo>
                <a:lnTo>
                  <a:pt x="2058471" y="1009435"/>
                </a:lnTo>
                <a:lnTo>
                  <a:pt x="2084239" y="989877"/>
                </a:lnTo>
                <a:lnTo>
                  <a:pt x="2162017" y="929751"/>
                </a:lnTo>
                <a:lnTo>
                  <a:pt x="2042940" y="839457"/>
                </a:lnTo>
                <a:lnTo>
                  <a:pt x="1965105" y="780925"/>
                </a:lnTo>
                <a:lnTo>
                  <a:pt x="1926203" y="752092"/>
                </a:lnTo>
                <a:lnTo>
                  <a:pt x="1915861" y="742451"/>
                </a:lnTo>
                <a:lnTo>
                  <a:pt x="1910657" y="732362"/>
                </a:lnTo>
                <a:lnTo>
                  <a:pt x="1909818" y="721005"/>
                </a:lnTo>
                <a:lnTo>
                  <a:pt x="1912570" y="707559"/>
                </a:lnTo>
                <a:lnTo>
                  <a:pt x="1925568" y="662314"/>
                </a:lnTo>
                <a:lnTo>
                  <a:pt x="1938389" y="616881"/>
                </a:lnTo>
                <a:lnTo>
                  <a:pt x="1989855" y="431065"/>
                </a:lnTo>
                <a:lnTo>
                  <a:pt x="1970946" y="426320"/>
                </a:lnTo>
                <a:lnTo>
                  <a:pt x="1961727" y="424340"/>
                </a:lnTo>
                <a:lnTo>
                  <a:pt x="1900571" y="421702"/>
                </a:lnTo>
                <a:lnTo>
                  <a:pt x="1796610" y="418784"/>
                </a:lnTo>
                <a:lnTo>
                  <a:pt x="1744626" y="417652"/>
                </a:lnTo>
                <a:lnTo>
                  <a:pt x="1692639" y="416825"/>
                </a:lnTo>
                <a:lnTo>
                  <a:pt x="1680051" y="415186"/>
                </a:lnTo>
                <a:lnTo>
                  <a:pt x="1671098" y="410521"/>
                </a:lnTo>
                <a:lnTo>
                  <a:pt x="1664960" y="402636"/>
                </a:lnTo>
                <a:lnTo>
                  <a:pt x="1660818" y="391338"/>
                </a:lnTo>
                <a:lnTo>
                  <a:pt x="1649442" y="348429"/>
                </a:lnTo>
                <a:lnTo>
                  <a:pt x="1637828" y="305584"/>
                </a:lnTo>
                <a:lnTo>
                  <a:pt x="1606300" y="191882"/>
                </a:lnTo>
                <a:lnTo>
                  <a:pt x="1581365" y="105117"/>
                </a:lnTo>
                <a:lnTo>
                  <a:pt x="1448194" y="170353"/>
                </a:lnTo>
                <a:lnTo>
                  <a:pt x="1318870" y="234191"/>
                </a:lnTo>
                <a:lnTo>
                  <a:pt x="1306802" y="239075"/>
                </a:lnTo>
                <a:lnTo>
                  <a:pt x="1295842" y="240312"/>
                </a:lnTo>
                <a:lnTo>
                  <a:pt x="1285554" y="236836"/>
                </a:lnTo>
                <a:lnTo>
                  <a:pt x="1275500" y="227584"/>
                </a:lnTo>
                <a:lnTo>
                  <a:pt x="1253444" y="200710"/>
                </a:lnTo>
                <a:lnTo>
                  <a:pt x="1231052" y="174108"/>
                </a:lnTo>
                <a:lnTo>
                  <a:pt x="1082574" y="0"/>
                </a:lnTo>
                <a:close/>
              </a:path>
            </a:pathLst>
          </a:custGeom>
          <a:solidFill>
            <a:srgbClr val="E73B3D"/>
          </a:solidFill>
        </p:spPr>
        <p:txBody>
          <a:bodyPr wrap="square" lIns="0" tIns="0" rIns="0" bIns="0" rtlCol="0" anchor="ctr">
            <a:noAutofit/>
          </a:bodyPr>
          <a:lstStyle/>
          <a:p>
            <a:pPr algn="ctr" defTabSz="554492"/>
            <a:endParaRPr sz="1092" kern="0">
              <a:solidFill>
                <a:sysClr val="windowText" lastClr="000000"/>
              </a:solidFill>
            </a:endParaRPr>
          </a:p>
        </p:txBody>
      </p:sp>
      <p:sp>
        <p:nvSpPr>
          <p:cNvPr id="8" name="object 58">
            <a:extLst>
              <a:ext uri="{FF2B5EF4-FFF2-40B4-BE49-F238E27FC236}">
                <a16:creationId xmlns:a16="http://schemas.microsoft.com/office/drawing/2014/main" id="{A98BFF44-12E5-A6D6-B28D-1D8B7385D809}"/>
              </a:ext>
            </a:extLst>
          </p:cNvPr>
          <p:cNvSpPr txBox="1"/>
          <p:nvPr/>
        </p:nvSpPr>
        <p:spPr>
          <a:xfrm>
            <a:off x="299913" y="459731"/>
            <a:ext cx="795543" cy="376593"/>
          </a:xfrm>
          <a:prstGeom prst="rect">
            <a:avLst/>
          </a:prstGeom>
        </p:spPr>
        <p:txBody>
          <a:bodyPr vert="horz" wrap="square" lIns="0" tIns="0" rIns="0" bIns="0" rtlCol="0" anchor="ctr">
            <a:noAutofit/>
          </a:bodyPr>
          <a:lstStyle/>
          <a:p>
            <a:pPr marL="1540" algn="ctr" defTabSz="554492">
              <a:lnSpc>
                <a:spcPts val="1740"/>
              </a:lnSpc>
              <a:spcBef>
                <a:spcPts val="73"/>
              </a:spcBef>
            </a:pPr>
            <a:r>
              <a:rPr lang="sv-SE" sz="1486" b="1" kern="0" spc="-15" dirty="0">
                <a:solidFill>
                  <a:srgbClr val="FFFFFF"/>
                </a:solidFill>
                <a:latin typeface="Lato"/>
                <a:cs typeface="Lato"/>
              </a:rPr>
              <a:t>18</a:t>
            </a:r>
            <a:br>
              <a:rPr lang="sv-SE" sz="1486" b="1" kern="0" spc="-15" dirty="0">
                <a:solidFill>
                  <a:srgbClr val="FFFFFF"/>
                </a:solidFill>
                <a:latin typeface="Lato"/>
                <a:cs typeface="Lato"/>
              </a:rPr>
            </a:br>
            <a:r>
              <a:rPr lang="sv-SE" sz="1092" b="1" kern="0" spc="-15" dirty="0">
                <a:solidFill>
                  <a:srgbClr val="FFFFFF"/>
                </a:solidFill>
                <a:latin typeface="Lato"/>
                <a:cs typeface="Lato"/>
              </a:rPr>
              <a:t>PLATSER</a:t>
            </a:r>
            <a:endParaRPr sz="940" kern="0" dirty="0">
              <a:solidFill>
                <a:sysClr val="windowText" lastClr="000000"/>
              </a:solidFill>
              <a:latin typeface="Lato"/>
              <a:cs typeface="Lato"/>
            </a:endParaRPr>
          </a:p>
        </p:txBody>
      </p:sp>
      <p:sp>
        <p:nvSpPr>
          <p:cNvPr id="11" name="object 86">
            <a:extLst>
              <a:ext uri="{FF2B5EF4-FFF2-40B4-BE49-F238E27FC236}">
                <a16:creationId xmlns:a16="http://schemas.microsoft.com/office/drawing/2014/main" id="{34371FB7-359A-FA50-1895-4451DEF69E16}"/>
              </a:ext>
            </a:extLst>
          </p:cNvPr>
          <p:cNvSpPr txBox="1"/>
          <p:nvPr/>
        </p:nvSpPr>
        <p:spPr>
          <a:xfrm>
            <a:off x="7778078" y="792170"/>
            <a:ext cx="1129113"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27" dirty="0">
                <a:solidFill>
                  <a:srgbClr val="3C3935"/>
                </a:solidFill>
                <a:latin typeface="Lato-Black"/>
                <a:cs typeface="Lato-Black"/>
              </a:rPr>
              <a:t>Skövde</a:t>
            </a:r>
            <a:endParaRPr sz="1455" kern="0" dirty="0">
              <a:solidFill>
                <a:sysClr val="windowText" lastClr="000000"/>
              </a:solidFill>
              <a:latin typeface="Lato-Black"/>
              <a:cs typeface="Lato-Black"/>
            </a:endParaRPr>
          </a:p>
        </p:txBody>
      </p:sp>
      <p:sp>
        <p:nvSpPr>
          <p:cNvPr id="12" name="object 87">
            <a:extLst>
              <a:ext uri="{FF2B5EF4-FFF2-40B4-BE49-F238E27FC236}">
                <a16:creationId xmlns:a16="http://schemas.microsoft.com/office/drawing/2014/main" id="{97750A87-539F-53DE-8768-174F883C5E88}"/>
              </a:ext>
            </a:extLst>
          </p:cNvPr>
          <p:cNvSpPr txBox="1"/>
          <p:nvPr/>
        </p:nvSpPr>
        <p:spPr>
          <a:xfrm>
            <a:off x="3081229" y="1345702"/>
            <a:ext cx="1240293"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dirty="0">
                <a:solidFill>
                  <a:srgbClr val="3C3935"/>
                </a:solidFill>
                <a:latin typeface="Lato-Black"/>
                <a:cs typeface="Lato-Black"/>
              </a:rPr>
              <a:t>I</a:t>
            </a:r>
            <a:r>
              <a:rPr sz="1455" b="1" kern="0" spc="-6" dirty="0">
                <a:solidFill>
                  <a:srgbClr val="3C3935"/>
                </a:solidFill>
                <a:latin typeface="Lato-Black"/>
                <a:cs typeface="Lato-Black"/>
              </a:rPr>
              <a:t> </a:t>
            </a:r>
            <a:r>
              <a:rPr sz="1455" b="1" kern="0" spc="-12" dirty="0">
                <a:solidFill>
                  <a:srgbClr val="3C3935"/>
                </a:solidFill>
                <a:latin typeface="Lato-Black"/>
                <a:cs typeface="Lato-Black"/>
              </a:rPr>
              <a:t>stadsdelen</a:t>
            </a:r>
            <a:endParaRPr sz="1455" kern="0" dirty="0">
              <a:solidFill>
                <a:sysClr val="windowText" lastClr="000000"/>
              </a:solidFill>
              <a:latin typeface="Lato-Black"/>
              <a:cs typeface="Lato-Black"/>
            </a:endParaRPr>
          </a:p>
        </p:txBody>
      </p:sp>
      <p:sp>
        <p:nvSpPr>
          <p:cNvPr id="13" name="object 90">
            <a:extLst>
              <a:ext uri="{FF2B5EF4-FFF2-40B4-BE49-F238E27FC236}">
                <a16:creationId xmlns:a16="http://schemas.microsoft.com/office/drawing/2014/main" id="{64056DD0-E3DC-7EF8-20CF-54F0AAFA35EA}"/>
              </a:ext>
            </a:extLst>
          </p:cNvPr>
          <p:cNvSpPr txBox="1"/>
          <p:nvPr/>
        </p:nvSpPr>
        <p:spPr>
          <a:xfrm>
            <a:off x="3195217" y="806165"/>
            <a:ext cx="915684"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18" dirty="0">
                <a:solidFill>
                  <a:srgbClr val="3C3935"/>
                </a:solidFill>
                <a:latin typeface="Lato-Black"/>
                <a:cs typeface="Lato-Black"/>
              </a:rPr>
              <a:t>Centrum</a:t>
            </a:r>
            <a:endParaRPr sz="1455" kern="0" dirty="0">
              <a:solidFill>
                <a:sysClr val="windowText" lastClr="000000"/>
              </a:solidFill>
              <a:latin typeface="Lato-Black"/>
              <a:cs typeface="Lato-Black"/>
            </a:endParaRPr>
          </a:p>
        </p:txBody>
      </p:sp>
      <p:sp>
        <p:nvSpPr>
          <p:cNvPr id="14" name="object 91">
            <a:extLst>
              <a:ext uri="{FF2B5EF4-FFF2-40B4-BE49-F238E27FC236}">
                <a16:creationId xmlns:a16="http://schemas.microsoft.com/office/drawing/2014/main" id="{F7707969-9588-4E50-A1A9-EE1F7B92E0D2}"/>
              </a:ext>
            </a:extLst>
          </p:cNvPr>
          <p:cNvSpPr txBox="1"/>
          <p:nvPr/>
        </p:nvSpPr>
        <p:spPr>
          <a:xfrm>
            <a:off x="4548877" y="2850267"/>
            <a:ext cx="1250357"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12" dirty="0">
                <a:solidFill>
                  <a:srgbClr val="3C3935"/>
                </a:solidFill>
                <a:latin typeface="Lato-Black"/>
                <a:cs typeface="Lato-Black"/>
              </a:rPr>
              <a:t>Mölndal</a:t>
            </a:r>
            <a:endParaRPr sz="1455" kern="0" dirty="0">
              <a:solidFill>
                <a:sysClr val="windowText" lastClr="000000"/>
              </a:solidFill>
              <a:latin typeface="Lato-Black"/>
              <a:cs typeface="Lato-Black"/>
            </a:endParaRPr>
          </a:p>
        </p:txBody>
      </p:sp>
      <p:sp>
        <p:nvSpPr>
          <p:cNvPr id="21" name="object 93">
            <a:extLst>
              <a:ext uri="{FF2B5EF4-FFF2-40B4-BE49-F238E27FC236}">
                <a16:creationId xmlns:a16="http://schemas.microsoft.com/office/drawing/2014/main" id="{289E5A4E-54F1-60C6-99BE-FEDCE9CD3378}"/>
              </a:ext>
            </a:extLst>
          </p:cNvPr>
          <p:cNvSpPr txBox="1"/>
          <p:nvPr/>
        </p:nvSpPr>
        <p:spPr>
          <a:xfrm>
            <a:off x="4503795" y="337127"/>
            <a:ext cx="1282650" cy="602134"/>
          </a:xfrm>
          <a:prstGeom prst="rect">
            <a:avLst/>
          </a:prstGeom>
          <a:solidFill>
            <a:schemeClr val="bg2"/>
          </a:solidFill>
        </p:spPr>
        <p:txBody>
          <a:bodyPr vert="horz" wrap="square" lIns="0" tIns="76627" rIns="0" bIns="0" rtlCol="0">
            <a:spAutoFit/>
          </a:bodyPr>
          <a:lstStyle/>
          <a:p>
            <a:pPr marR="25799" algn="ctr" defTabSz="554492">
              <a:spcBef>
                <a:spcPts val="603"/>
              </a:spcBef>
            </a:pPr>
            <a:r>
              <a:rPr sz="1455" b="1" kern="0" spc="-15" dirty="0">
                <a:solidFill>
                  <a:srgbClr val="3C3935"/>
                </a:solidFill>
                <a:latin typeface="Lato-Black"/>
                <a:cs typeface="Lato-Black"/>
              </a:rPr>
              <a:t>SU</a:t>
            </a:r>
            <a:endParaRPr lang="sv-SE" sz="1455" b="1" kern="0" spc="-15" dirty="0">
              <a:solidFill>
                <a:srgbClr val="3C3935"/>
              </a:solidFill>
              <a:latin typeface="Lato-Black"/>
              <a:cs typeface="Lato-Black"/>
            </a:endParaRPr>
          </a:p>
          <a:p>
            <a:pPr marR="25799" algn="ctr" defTabSz="554492">
              <a:spcBef>
                <a:spcPts val="603"/>
              </a:spcBef>
            </a:pPr>
            <a:endParaRPr sz="1455" kern="0" dirty="0">
              <a:solidFill>
                <a:sysClr val="windowText" lastClr="000000"/>
              </a:solidFill>
              <a:latin typeface="Lato-Black"/>
              <a:cs typeface="Lato-Black"/>
            </a:endParaRPr>
          </a:p>
        </p:txBody>
      </p:sp>
      <p:sp>
        <p:nvSpPr>
          <p:cNvPr id="34" name="object 94">
            <a:extLst>
              <a:ext uri="{FF2B5EF4-FFF2-40B4-BE49-F238E27FC236}">
                <a16:creationId xmlns:a16="http://schemas.microsoft.com/office/drawing/2014/main" id="{39B6041A-BF3B-5B8A-799D-FF64D11455EF}"/>
              </a:ext>
            </a:extLst>
          </p:cNvPr>
          <p:cNvSpPr txBox="1"/>
          <p:nvPr/>
        </p:nvSpPr>
        <p:spPr>
          <a:xfrm>
            <a:off x="4332208" y="1391258"/>
            <a:ext cx="1647691" cy="456757"/>
          </a:xfrm>
          <a:prstGeom prst="rect">
            <a:avLst/>
          </a:prstGeom>
          <a:solidFill>
            <a:schemeClr val="bg2"/>
          </a:solidFill>
        </p:spPr>
        <p:txBody>
          <a:bodyPr vert="horz" wrap="square" lIns="0" tIns="8856" rIns="0" bIns="0" rtlCol="0">
            <a:spAutoFit/>
          </a:bodyPr>
          <a:lstStyle/>
          <a:p>
            <a:pPr marL="7701" algn="ctr" defTabSz="554492">
              <a:spcBef>
                <a:spcPts val="69"/>
              </a:spcBef>
            </a:pPr>
            <a:r>
              <a:rPr sz="1455" b="1" kern="0" spc="-6" dirty="0" err="1">
                <a:solidFill>
                  <a:srgbClr val="3C3935"/>
                </a:solidFill>
                <a:latin typeface="Lato-Black"/>
                <a:cs typeface="Lato-Black"/>
              </a:rPr>
              <a:t>Östra</a:t>
            </a:r>
            <a:r>
              <a:rPr sz="1455" b="1" kern="0" spc="-64" dirty="0">
                <a:solidFill>
                  <a:srgbClr val="3C3935"/>
                </a:solidFill>
                <a:latin typeface="Lato-Black"/>
                <a:cs typeface="Lato-Black"/>
              </a:rPr>
              <a:t> </a:t>
            </a:r>
            <a:br>
              <a:rPr lang="sv-SE" sz="1455" b="1" kern="0" spc="-64" dirty="0">
                <a:solidFill>
                  <a:srgbClr val="3C3935"/>
                </a:solidFill>
                <a:latin typeface="Lato-Black"/>
                <a:cs typeface="Lato-Black"/>
              </a:rPr>
            </a:br>
            <a:r>
              <a:rPr sz="1455" b="1" kern="0" spc="-15" dirty="0" err="1">
                <a:solidFill>
                  <a:srgbClr val="3C3935"/>
                </a:solidFill>
                <a:latin typeface="Lato-Black"/>
                <a:cs typeface="Lato-Black"/>
              </a:rPr>
              <a:t>Sjukhuset</a:t>
            </a:r>
            <a:endParaRPr sz="1455" kern="0" dirty="0">
              <a:solidFill>
                <a:sysClr val="windowText" lastClr="000000"/>
              </a:solidFill>
              <a:latin typeface="Lato-Black"/>
              <a:cs typeface="Lato-Black"/>
            </a:endParaRPr>
          </a:p>
        </p:txBody>
      </p:sp>
      <p:sp>
        <p:nvSpPr>
          <p:cNvPr id="42" name="object 97">
            <a:extLst>
              <a:ext uri="{FF2B5EF4-FFF2-40B4-BE49-F238E27FC236}">
                <a16:creationId xmlns:a16="http://schemas.microsoft.com/office/drawing/2014/main" id="{79167B66-61D8-54EE-8092-E33A125E84C3}"/>
              </a:ext>
            </a:extLst>
          </p:cNvPr>
          <p:cNvSpPr txBox="1"/>
          <p:nvPr/>
        </p:nvSpPr>
        <p:spPr>
          <a:xfrm>
            <a:off x="7583422" y="1290321"/>
            <a:ext cx="1094290"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30" dirty="0" err="1">
                <a:solidFill>
                  <a:srgbClr val="3C3935"/>
                </a:solidFill>
                <a:latin typeface="Lato-Black"/>
                <a:cs typeface="Lato-Black"/>
              </a:rPr>
              <a:t>Frölunda</a:t>
            </a:r>
            <a:br>
              <a:rPr lang="sv-SE" sz="1455" b="1" kern="0" spc="-30" dirty="0">
                <a:solidFill>
                  <a:srgbClr val="3C3935"/>
                </a:solidFill>
                <a:latin typeface="Lato-Black"/>
                <a:cs typeface="Lato-Black"/>
              </a:rPr>
            </a:br>
            <a:r>
              <a:rPr lang="sv-SE" sz="1455" b="1" kern="0" spc="-30" dirty="0">
                <a:solidFill>
                  <a:srgbClr val="3C3935"/>
                </a:solidFill>
                <a:latin typeface="Lato-Black"/>
                <a:cs typeface="Lato-Black"/>
              </a:rPr>
              <a:t>(</a:t>
            </a:r>
            <a:r>
              <a:rPr lang="sv-SE" sz="1455" b="1" kern="0" spc="-30" dirty="0" err="1">
                <a:solidFill>
                  <a:srgbClr val="3C3935"/>
                </a:solidFill>
                <a:latin typeface="Lato-Black"/>
                <a:cs typeface="Lato-Black"/>
              </a:rPr>
              <a:t>hab</a:t>
            </a:r>
            <a:r>
              <a:rPr lang="sv-SE" sz="1455" b="1" kern="0" spc="-30" dirty="0">
                <a:solidFill>
                  <a:srgbClr val="3C3935"/>
                </a:solidFill>
                <a:latin typeface="Lato-Black"/>
                <a:cs typeface="Lato-Black"/>
              </a:rPr>
              <a:t>)</a:t>
            </a:r>
            <a:endParaRPr sz="1455" kern="0" dirty="0">
              <a:solidFill>
                <a:sysClr val="windowText" lastClr="000000"/>
              </a:solidFill>
              <a:latin typeface="Lato-Black"/>
              <a:cs typeface="Lato-Black"/>
            </a:endParaRPr>
          </a:p>
        </p:txBody>
      </p:sp>
      <p:sp>
        <p:nvSpPr>
          <p:cNvPr id="43" name="object 99">
            <a:extLst>
              <a:ext uri="{FF2B5EF4-FFF2-40B4-BE49-F238E27FC236}">
                <a16:creationId xmlns:a16="http://schemas.microsoft.com/office/drawing/2014/main" id="{E9E163A9-0183-C94B-1529-E04BBBD76FF4}"/>
              </a:ext>
            </a:extLst>
          </p:cNvPr>
          <p:cNvSpPr txBox="1"/>
          <p:nvPr/>
        </p:nvSpPr>
        <p:spPr>
          <a:xfrm>
            <a:off x="8354171" y="2515910"/>
            <a:ext cx="1472259"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21" dirty="0">
                <a:solidFill>
                  <a:srgbClr val="3C3935"/>
                </a:solidFill>
                <a:latin typeface="Lato-Black"/>
                <a:cs typeface="Lato-Black"/>
              </a:rPr>
              <a:t>Digitalt</a:t>
            </a:r>
            <a:endParaRPr sz="1455" kern="0" dirty="0">
              <a:solidFill>
                <a:sysClr val="windowText" lastClr="000000"/>
              </a:solidFill>
              <a:latin typeface="Lato-Black"/>
              <a:cs typeface="Lato-Black"/>
            </a:endParaRPr>
          </a:p>
        </p:txBody>
      </p:sp>
      <p:sp>
        <p:nvSpPr>
          <p:cNvPr id="60" name="object 100">
            <a:extLst>
              <a:ext uri="{FF2B5EF4-FFF2-40B4-BE49-F238E27FC236}">
                <a16:creationId xmlns:a16="http://schemas.microsoft.com/office/drawing/2014/main" id="{6CDED4CD-1A40-6140-7F4A-A6AFFFDE6AEE}"/>
              </a:ext>
            </a:extLst>
          </p:cNvPr>
          <p:cNvSpPr txBox="1"/>
          <p:nvPr/>
        </p:nvSpPr>
        <p:spPr>
          <a:xfrm>
            <a:off x="9114899" y="1282807"/>
            <a:ext cx="905672"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18" dirty="0" err="1">
                <a:solidFill>
                  <a:srgbClr val="3C3935"/>
                </a:solidFill>
                <a:latin typeface="Lato-Black"/>
                <a:cs typeface="Lato-Black"/>
              </a:rPr>
              <a:t>Hisingen</a:t>
            </a:r>
            <a:br>
              <a:rPr lang="sv-SE" sz="1455" b="1" kern="0" spc="-18" dirty="0">
                <a:solidFill>
                  <a:srgbClr val="3C3935"/>
                </a:solidFill>
                <a:latin typeface="Lato-Black"/>
                <a:cs typeface="Lato-Black"/>
              </a:rPr>
            </a:br>
            <a:r>
              <a:rPr lang="sv-SE" sz="1455" b="1" kern="0" spc="-18" dirty="0">
                <a:solidFill>
                  <a:srgbClr val="3C3935"/>
                </a:solidFill>
                <a:latin typeface="Lato-Black"/>
                <a:cs typeface="Lato-Black"/>
              </a:rPr>
              <a:t>(</a:t>
            </a:r>
            <a:r>
              <a:rPr lang="sv-SE" sz="1455" b="1" kern="0" spc="-18" dirty="0" err="1">
                <a:solidFill>
                  <a:srgbClr val="3C3935"/>
                </a:solidFill>
                <a:latin typeface="Lato-Black"/>
                <a:cs typeface="Lato-Black"/>
              </a:rPr>
              <a:t>hab</a:t>
            </a:r>
            <a:r>
              <a:rPr lang="sv-SE" sz="1455" b="1" kern="0" spc="-18" dirty="0">
                <a:solidFill>
                  <a:srgbClr val="3C3935"/>
                </a:solidFill>
                <a:latin typeface="Lato-Black"/>
                <a:cs typeface="Lato-Black"/>
              </a:rPr>
              <a:t>)</a:t>
            </a:r>
            <a:endParaRPr sz="1455" kern="0" dirty="0">
              <a:solidFill>
                <a:sysClr val="windowText" lastClr="000000"/>
              </a:solidFill>
              <a:latin typeface="Lato-Black"/>
              <a:cs typeface="Lato-Black"/>
            </a:endParaRPr>
          </a:p>
        </p:txBody>
      </p:sp>
      <p:sp>
        <p:nvSpPr>
          <p:cNvPr id="63" name="object 102">
            <a:extLst>
              <a:ext uri="{FF2B5EF4-FFF2-40B4-BE49-F238E27FC236}">
                <a16:creationId xmlns:a16="http://schemas.microsoft.com/office/drawing/2014/main" id="{27689923-314F-9998-2E1E-64A4BAC9285D}"/>
              </a:ext>
            </a:extLst>
          </p:cNvPr>
          <p:cNvSpPr txBox="1"/>
          <p:nvPr/>
        </p:nvSpPr>
        <p:spPr>
          <a:xfrm>
            <a:off x="10671081" y="1323216"/>
            <a:ext cx="1117072"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6" dirty="0">
                <a:solidFill>
                  <a:srgbClr val="3C3935"/>
                </a:solidFill>
                <a:latin typeface="Lato-Black"/>
                <a:cs typeface="Lato-Black"/>
              </a:rPr>
              <a:t>Hembesök</a:t>
            </a:r>
            <a:endParaRPr sz="1455" kern="0" dirty="0">
              <a:solidFill>
                <a:sysClr val="windowText" lastClr="000000"/>
              </a:solidFill>
              <a:latin typeface="Lato-Black"/>
              <a:cs typeface="Lato-Black"/>
            </a:endParaRPr>
          </a:p>
        </p:txBody>
      </p:sp>
      <p:sp>
        <p:nvSpPr>
          <p:cNvPr id="64" name="object 103">
            <a:extLst>
              <a:ext uri="{FF2B5EF4-FFF2-40B4-BE49-F238E27FC236}">
                <a16:creationId xmlns:a16="http://schemas.microsoft.com/office/drawing/2014/main" id="{BF848A8F-1295-ED90-9569-D75F0F920FF3}"/>
              </a:ext>
            </a:extLst>
          </p:cNvPr>
          <p:cNvSpPr txBox="1"/>
          <p:nvPr/>
        </p:nvSpPr>
        <p:spPr>
          <a:xfrm>
            <a:off x="947853" y="4078850"/>
            <a:ext cx="1282650" cy="456757"/>
          </a:xfrm>
          <a:prstGeom prst="rect">
            <a:avLst/>
          </a:prstGeom>
          <a:solidFill>
            <a:schemeClr val="bg2"/>
          </a:solidFill>
        </p:spPr>
        <p:txBody>
          <a:bodyPr vert="horz" wrap="square" lIns="0" tIns="8856" rIns="0" bIns="0" rtlCol="0">
            <a:spAutoFit/>
          </a:bodyPr>
          <a:lstStyle/>
          <a:p>
            <a:pPr marL="7701" algn="ctr" defTabSz="554492">
              <a:spcBef>
                <a:spcPts val="69"/>
              </a:spcBef>
            </a:pPr>
            <a:r>
              <a:rPr sz="1455" b="1" kern="0" spc="-27" dirty="0">
                <a:solidFill>
                  <a:srgbClr val="3C3935"/>
                </a:solidFill>
                <a:latin typeface="Lato-Black"/>
                <a:cs typeface="Lato-Black"/>
              </a:rPr>
              <a:t>Social</a:t>
            </a:r>
            <a:r>
              <a:rPr lang="sv-SE" sz="1455" b="1" kern="0" spc="-27" dirty="0">
                <a:solidFill>
                  <a:srgbClr val="3C3935"/>
                </a:solidFill>
                <a:latin typeface="Lato-Black"/>
                <a:cs typeface="Lato-Black"/>
              </a:rPr>
              <a:t>-</a:t>
            </a:r>
            <a:br>
              <a:rPr lang="sv-SE" sz="1455" b="1" kern="0" spc="-27" dirty="0">
                <a:solidFill>
                  <a:srgbClr val="3C3935"/>
                </a:solidFill>
                <a:latin typeface="Lato-Black"/>
                <a:cs typeface="Lato-Black"/>
              </a:rPr>
            </a:br>
            <a:r>
              <a:rPr sz="1455" b="1" kern="0" spc="-27" dirty="0" err="1">
                <a:solidFill>
                  <a:srgbClr val="3C3935"/>
                </a:solidFill>
                <a:latin typeface="Lato-Black"/>
                <a:cs typeface="Lato-Black"/>
              </a:rPr>
              <a:t>kontoret</a:t>
            </a:r>
            <a:endParaRPr sz="1455" kern="0" dirty="0">
              <a:solidFill>
                <a:sysClr val="windowText" lastClr="000000"/>
              </a:solidFill>
              <a:latin typeface="Lato-Black"/>
              <a:cs typeface="Lato-Black"/>
            </a:endParaRPr>
          </a:p>
        </p:txBody>
      </p:sp>
      <p:sp>
        <p:nvSpPr>
          <p:cNvPr id="66" name="object 100">
            <a:extLst>
              <a:ext uri="{FF2B5EF4-FFF2-40B4-BE49-F238E27FC236}">
                <a16:creationId xmlns:a16="http://schemas.microsoft.com/office/drawing/2014/main" id="{DADC8457-6D42-55BE-0446-6130D97C639A}"/>
              </a:ext>
            </a:extLst>
          </p:cNvPr>
          <p:cNvSpPr txBox="1"/>
          <p:nvPr/>
        </p:nvSpPr>
        <p:spPr>
          <a:xfrm>
            <a:off x="4698456" y="2127259"/>
            <a:ext cx="989175" cy="456757"/>
          </a:xfrm>
          <a:prstGeom prst="rect">
            <a:avLst/>
          </a:prstGeom>
          <a:solidFill>
            <a:schemeClr val="bg2"/>
          </a:solidFill>
        </p:spPr>
        <p:txBody>
          <a:bodyPr vert="horz" wrap="square" lIns="0" tIns="8856" rIns="0" bIns="0" rtlCol="0">
            <a:spAutoFit/>
          </a:bodyPr>
          <a:lstStyle/>
          <a:p>
            <a:pPr marL="7701" defTabSz="554492">
              <a:spcBef>
                <a:spcPts val="69"/>
              </a:spcBef>
            </a:pPr>
            <a:r>
              <a:rPr lang="sv-SE" sz="1455" b="1" kern="0" spc="-18" dirty="0">
                <a:solidFill>
                  <a:srgbClr val="3C3935"/>
                </a:solidFill>
                <a:latin typeface="Lato-Black"/>
                <a:cs typeface="Lato-Black"/>
              </a:rPr>
              <a:t>Lundby</a:t>
            </a:r>
            <a:br>
              <a:rPr lang="sv-SE" sz="1455" b="1" kern="0" spc="-18" dirty="0">
                <a:solidFill>
                  <a:srgbClr val="3C3935"/>
                </a:solidFill>
                <a:latin typeface="Lato-Black"/>
                <a:cs typeface="Lato-Black"/>
              </a:rPr>
            </a:br>
            <a:endParaRPr sz="1455" kern="0" dirty="0">
              <a:solidFill>
                <a:sysClr val="windowText" lastClr="000000"/>
              </a:solidFill>
              <a:latin typeface="Lato-Black"/>
              <a:cs typeface="Lato-Black"/>
            </a:endParaRPr>
          </a:p>
        </p:txBody>
      </p:sp>
      <p:sp>
        <p:nvSpPr>
          <p:cNvPr id="67" name="object 97">
            <a:extLst>
              <a:ext uri="{FF2B5EF4-FFF2-40B4-BE49-F238E27FC236}">
                <a16:creationId xmlns:a16="http://schemas.microsoft.com/office/drawing/2014/main" id="{E07EC3A8-17EF-58EC-0E14-D5E6E9F01096}"/>
              </a:ext>
            </a:extLst>
          </p:cNvPr>
          <p:cNvSpPr txBox="1"/>
          <p:nvPr/>
        </p:nvSpPr>
        <p:spPr>
          <a:xfrm>
            <a:off x="10771625" y="2410143"/>
            <a:ext cx="921074"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30" dirty="0" err="1">
                <a:solidFill>
                  <a:srgbClr val="3C3935"/>
                </a:solidFill>
                <a:latin typeface="Lato-Black"/>
                <a:cs typeface="Lato-Black"/>
              </a:rPr>
              <a:t>Frölunda</a:t>
            </a:r>
            <a:br>
              <a:rPr lang="sv-SE" sz="1455" b="1" kern="0" spc="-30" dirty="0">
                <a:solidFill>
                  <a:srgbClr val="3C3935"/>
                </a:solidFill>
                <a:latin typeface="Lato-Black"/>
                <a:cs typeface="Lato-Black"/>
              </a:rPr>
            </a:br>
            <a:r>
              <a:rPr lang="sv-SE" sz="1455" b="1" kern="0" spc="-30" dirty="0">
                <a:solidFill>
                  <a:srgbClr val="3C3935"/>
                </a:solidFill>
                <a:latin typeface="Lato-Black"/>
                <a:cs typeface="Lato-Black"/>
              </a:rPr>
              <a:t>(</a:t>
            </a:r>
            <a:r>
              <a:rPr lang="sv-SE" sz="1455" b="1" kern="0" spc="-30" dirty="0" err="1">
                <a:solidFill>
                  <a:srgbClr val="3C3935"/>
                </a:solidFill>
                <a:latin typeface="Lato-Black"/>
                <a:cs typeface="Lato-Black"/>
              </a:rPr>
              <a:t>hab</a:t>
            </a:r>
            <a:r>
              <a:rPr lang="sv-SE" sz="1455" b="1" kern="0" spc="-30" dirty="0">
                <a:solidFill>
                  <a:srgbClr val="3C3935"/>
                </a:solidFill>
                <a:latin typeface="Lato-Black"/>
                <a:cs typeface="Lato-Black"/>
              </a:rPr>
              <a:t>)</a:t>
            </a:r>
            <a:endParaRPr sz="1455" kern="0" dirty="0">
              <a:solidFill>
                <a:sysClr val="windowText" lastClr="000000"/>
              </a:solidFill>
              <a:latin typeface="Lato-Black"/>
              <a:cs typeface="Lato-Black"/>
            </a:endParaRPr>
          </a:p>
        </p:txBody>
      </p:sp>
      <p:sp>
        <p:nvSpPr>
          <p:cNvPr id="69" name="object 97">
            <a:extLst>
              <a:ext uri="{FF2B5EF4-FFF2-40B4-BE49-F238E27FC236}">
                <a16:creationId xmlns:a16="http://schemas.microsoft.com/office/drawing/2014/main" id="{909D6801-9600-CEBC-5C3B-2F579EDE6A90}"/>
              </a:ext>
            </a:extLst>
          </p:cNvPr>
          <p:cNvSpPr txBox="1"/>
          <p:nvPr/>
        </p:nvSpPr>
        <p:spPr>
          <a:xfrm>
            <a:off x="10744299" y="1882701"/>
            <a:ext cx="921074"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30" dirty="0" err="1">
                <a:solidFill>
                  <a:srgbClr val="3C3935"/>
                </a:solidFill>
                <a:latin typeface="Lato-Black"/>
                <a:cs typeface="Lato-Black"/>
              </a:rPr>
              <a:t>Frölunda</a:t>
            </a:r>
            <a:r>
              <a:rPr lang="sv-SE" sz="1455" b="1" kern="0" spc="-30" dirty="0">
                <a:solidFill>
                  <a:srgbClr val="3C3935"/>
                </a:solidFill>
                <a:latin typeface="Lato-Black"/>
                <a:cs typeface="Lato-Black"/>
              </a:rPr>
              <a:t> (</a:t>
            </a:r>
            <a:r>
              <a:rPr lang="sv-SE" sz="1455" b="1" kern="0" spc="-30" dirty="0" err="1">
                <a:solidFill>
                  <a:srgbClr val="3C3935"/>
                </a:solidFill>
                <a:latin typeface="Lato-Black"/>
                <a:cs typeface="Lato-Black"/>
              </a:rPr>
              <a:t>hab</a:t>
            </a:r>
            <a:r>
              <a:rPr lang="sv-SE" sz="1455" b="1" kern="0" spc="-30" dirty="0">
                <a:solidFill>
                  <a:srgbClr val="3C3935"/>
                </a:solidFill>
                <a:latin typeface="Lato-Black"/>
                <a:cs typeface="Lato-Black"/>
              </a:rPr>
              <a:t>)</a:t>
            </a:r>
            <a:endParaRPr sz="1455" kern="0" dirty="0">
              <a:solidFill>
                <a:sysClr val="windowText" lastClr="000000"/>
              </a:solidFill>
              <a:latin typeface="Lato-Black"/>
              <a:cs typeface="Lato-Black"/>
            </a:endParaRPr>
          </a:p>
        </p:txBody>
      </p:sp>
      <p:sp>
        <p:nvSpPr>
          <p:cNvPr id="70" name="object 102">
            <a:extLst>
              <a:ext uri="{FF2B5EF4-FFF2-40B4-BE49-F238E27FC236}">
                <a16:creationId xmlns:a16="http://schemas.microsoft.com/office/drawing/2014/main" id="{AECE5D89-EC90-9AC2-9CF3-0086FE60E099}"/>
              </a:ext>
            </a:extLst>
          </p:cNvPr>
          <p:cNvSpPr txBox="1"/>
          <p:nvPr/>
        </p:nvSpPr>
        <p:spPr>
          <a:xfrm>
            <a:off x="8972335" y="1887678"/>
            <a:ext cx="1117072" cy="232850"/>
          </a:xfrm>
          <a:prstGeom prst="rect">
            <a:avLst/>
          </a:prstGeom>
          <a:solidFill>
            <a:schemeClr val="bg2"/>
          </a:solidFill>
        </p:spPr>
        <p:txBody>
          <a:bodyPr vert="horz" wrap="square" lIns="0" tIns="8856" rIns="0" bIns="0" rtlCol="0">
            <a:spAutoFit/>
          </a:bodyPr>
          <a:lstStyle/>
          <a:p>
            <a:pPr marL="7701" defTabSz="554492">
              <a:spcBef>
                <a:spcPts val="69"/>
              </a:spcBef>
            </a:pPr>
            <a:r>
              <a:rPr lang="sv-SE" sz="1455" b="1" kern="0" spc="-6" dirty="0">
                <a:solidFill>
                  <a:srgbClr val="3C3935"/>
                </a:solidFill>
                <a:latin typeface="Lato-Black"/>
                <a:cs typeface="Lato-Black"/>
              </a:rPr>
              <a:t>Skol</a:t>
            </a:r>
            <a:r>
              <a:rPr sz="1455" b="1" kern="0" spc="-6" dirty="0" err="1">
                <a:solidFill>
                  <a:srgbClr val="3C3935"/>
                </a:solidFill>
                <a:latin typeface="Lato-Black"/>
                <a:cs typeface="Lato-Black"/>
              </a:rPr>
              <a:t>besök</a:t>
            </a:r>
            <a:endParaRPr sz="1455" kern="0" dirty="0">
              <a:solidFill>
                <a:sysClr val="windowText" lastClr="000000"/>
              </a:solidFill>
              <a:latin typeface="Lato-Black"/>
              <a:cs typeface="Lato-Black"/>
            </a:endParaRPr>
          </a:p>
        </p:txBody>
      </p:sp>
      <p:sp>
        <p:nvSpPr>
          <p:cNvPr id="71" name="object 86">
            <a:extLst>
              <a:ext uri="{FF2B5EF4-FFF2-40B4-BE49-F238E27FC236}">
                <a16:creationId xmlns:a16="http://schemas.microsoft.com/office/drawing/2014/main" id="{AD8D03F2-C128-C5EC-5698-4A6E67EFB830}"/>
              </a:ext>
            </a:extLst>
          </p:cNvPr>
          <p:cNvSpPr txBox="1"/>
          <p:nvPr/>
        </p:nvSpPr>
        <p:spPr>
          <a:xfrm>
            <a:off x="7298921" y="302830"/>
            <a:ext cx="761273" cy="232850"/>
          </a:xfrm>
          <a:prstGeom prst="rect">
            <a:avLst/>
          </a:prstGeom>
          <a:solidFill>
            <a:schemeClr val="bg2"/>
          </a:solidFill>
        </p:spPr>
        <p:txBody>
          <a:bodyPr vert="horz" wrap="square" lIns="0" tIns="8856" rIns="0" bIns="0" rtlCol="0">
            <a:spAutoFit/>
          </a:bodyPr>
          <a:lstStyle/>
          <a:p>
            <a:pPr marL="7701" defTabSz="554492">
              <a:spcBef>
                <a:spcPts val="69"/>
              </a:spcBef>
            </a:pPr>
            <a:r>
              <a:rPr lang="sv-SE" sz="1455" b="1" kern="0" spc="-27" dirty="0">
                <a:solidFill>
                  <a:srgbClr val="3C3935"/>
                </a:solidFill>
                <a:latin typeface="Lato-Black"/>
                <a:cs typeface="Lato-Black"/>
              </a:rPr>
              <a:t>Bräcke</a:t>
            </a:r>
            <a:endParaRPr sz="1455" kern="0" dirty="0">
              <a:solidFill>
                <a:sysClr val="windowText" lastClr="000000"/>
              </a:solidFill>
              <a:latin typeface="Lato-Black"/>
              <a:cs typeface="Lato-Black"/>
            </a:endParaRPr>
          </a:p>
        </p:txBody>
      </p:sp>
      <p:sp>
        <p:nvSpPr>
          <p:cNvPr id="72" name="object 97">
            <a:extLst>
              <a:ext uri="{FF2B5EF4-FFF2-40B4-BE49-F238E27FC236}">
                <a16:creationId xmlns:a16="http://schemas.microsoft.com/office/drawing/2014/main" id="{32FCE06D-EFAD-FB30-CB5A-A3CBAAAC1E89}"/>
              </a:ext>
            </a:extLst>
          </p:cNvPr>
          <p:cNvSpPr txBox="1"/>
          <p:nvPr/>
        </p:nvSpPr>
        <p:spPr>
          <a:xfrm>
            <a:off x="9327240" y="742103"/>
            <a:ext cx="921074"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30" dirty="0" err="1">
                <a:solidFill>
                  <a:srgbClr val="3C3935"/>
                </a:solidFill>
                <a:latin typeface="Lato-Black"/>
                <a:cs typeface="Lato-Black"/>
              </a:rPr>
              <a:t>Frölunda</a:t>
            </a:r>
            <a:r>
              <a:rPr lang="sv-SE" sz="1455" b="1" kern="0" spc="-30" dirty="0">
                <a:solidFill>
                  <a:srgbClr val="3C3935"/>
                </a:solidFill>
                <a:latin typeface="Lato-Black"/>
                <a:cs typeface="Lato-Black"/>
              </a:rPr>
              <a:t> (</a:t>
            </a:r>
            <a:r>
              <a:rPr lang="sv-SE" sz="1455" b="1" kern="0" spc="-30" dirty="0" err="1">
                <a:solidFill>
                  <a:srgbClr val="3C3935"/>
                </a:solidFill>
                <a:latin typeface="Lato-Black"/>
                <a:cs typeface="Lato-Black"/>
              </a:rPr>
              <a:t>hab</a:t>
            </a:r>
            <a:r>
              <a:rPr lang="sv-SE" sz="1455" b="1" kern="0" spc="-30" dirty="0">
                <a:solidFill>
                  <a:srgbClr val="3C3935"/>
                </a:solidFill>
                <a:latin typeface="Lato-Black"/>
                <a:cs typeface="Lato-Black"/>
              </a:rPr>
              <a:t>)</a:t>
            </a:r>
            <a:endParaRPr sz="1455" kern="0" dirty="0">
              <a:solidFill>
                <a:sysClr val="windowText" lastClr="000000"/>
              </a:solidFill>
              <a:latin typeface="Lato-Black"/>
              <a:cs typeface="Lato-Black"/>
            </a:endParaRPr>
          </a:p>
        </p:txBody>
      </p:sp>
      <p:sp>
        <p:nvSpPr>
          <p:cNvPr id="79" name="object 90">
            <a:extLst>
              <a:ext uri="{FF2B5EF4-FFF2-40B4-BE49-F238E27FC236}">
                <a16:creationId xmlns:a16="http://schemas.microsoft.com/office/drawing/2014/main" id="{E5E897E1-8485-636A-C489-4DDE46CD2A17}"/>
              </a:ext>
            </a:extLst>
          </p:cNvPr>
          <p:cNvSpPr txBox="1"/>
          <p:nvPr/>
        </p:nvSpPr>
        <p:spPr>
          <a:xfrm>
            <a:off x="6157216" y="1549536"/>
            <a:ext cx="915684" cy="456757"/>
          </a:xfrm>
          <a:prstGeom prst="rect">
            <a:avLst/>
          </a:prstGeom>
          <a:solidFill>
            <a:schemeClr val="bg2"/>
          </a:solidFill>
        </p:spPr>
        <p:txBody>
          <a:bodyPr vert="horz" wrap="square" lIns="0" tIns="8856" rIns="0" bIns="0" rtlCol="0">
            <a:spAutoFit/>
          </a:bodyPr>
          <a:lstStyle/>
          <a:p>
            <a:pPr marL="7701" defTabSz="554492">
              <a:spcBef>
                <a:spcPts val="69"/>
              </a:spcBef>
            </a:pPr>
            <a:r>
              <a:rPr lang="sv-SE" sz="1455" b="1" kern="0" spc="-18" dirty="0">
                <a:solidFill>
                  <a:srgbClr val="3C3935"/>
                </a:solidFill>
                <a:latin typeface="Lato-Black"/>
                <a:cs typeface="Lato-Black"/>
              </a:rPr>
              <a:t>Kasern-torget</a:t>
            </a:r>
            <a:endParaRPr sz="1455" kern="0" dirty="0">
              <a:solidFill>
                <a:sysClr val="windowText" lastClr="000000"/>
              </a:solidFill>
              <a:latin typeface="Lato-Black"/>
              <a:cs typeface="Lato-Black"/>
            </a:endParaRPr>
          </a:p>
        </p:txBody>
      </p:sp>
      <p:sp>
        <p:nvSpPr>
          <p:cNvPr id="80" name="object 90">
            <a:extLst>
              <a:ext uri="{FF2B5EF4-FFF2-40B4-BE49-F238E27FC236}">
                <a16:creationId xmlns:a16="http://schemas.microsoft.com/office/drawing/2014/main" id="{0F5C4433-09D0-2924-D79D-8915561AE7D5}"/>
              </a:ext>
            </a:extLst>
          </p:cNvPr>
          <p:cNvSpPr txBox="1"/>
          <p:nvPr/>
        </p:nvSpPr>
        <p:spPr>
          <a:xfrm>
            <a:off x="6235975" y="2167981"/>
            <a:ext cx="915684" cy="456757"/>
          </a:xfrm>
          <a:prstGeom prst="rect">
            <a:avLst/>
          </a:prstGeom>
          <a:solidFill>
            <a:schemeClr val="bg2"/>
          </a:solidFill>
        </p:spPr>
        <p:txBody>
          <a:bodyPr vert="horz" wrap="square" lIns="0" tIns="8856" rIns="0" bIns="0" rtlCol="0">
            <a:spAutoFit/>
          </a:bodyPr>
          <a:lstStyle/>
          <a:p>
            <a:pPr marL="7701" defTabSz="554492">
              <a:spcBef>
                <a:spcPts val="69"/>
              </a:spcBef>
            </a:pPr>
            <a:r>
              <a:rPr lang="sv-SE" sz="1455" b="1" kern="0" spc="-18" dirty="0">
                <a:solidFill>
                  <a:srgbClr val="3C3935"/>
                </a:solidFill>
                <a:latin typeface="Lato-Black"/>
                <a:cs typeface="Lato-Black"/>
              </a:rPr>
              <a:t>Kasern-torget</a:t>
            </a:r>
            <a:endParaRPr sz="1455" kern="0" dirty="0">
              <a:solidFill>
                <a:sysClr val="windowText" lastClr="000000"/>
              </a:solidFill>
              <a:latin typeface="Lato-Black"/>
              <a:cs typeface="Lato-Black"/>
            </a:endParaRPr>
          </a:p>
        </p:txBody>
      </p:sp>
      <p:sp>
        <p:nvSpPr>
          <p:cNvPr id="82" name="object 99">
            <a:extLst>
              <a:ext uri="{FF2B5EF4-FFF2-40B4-BE49-F238E27FC236}">
                <a16:creationId xmlns:a16="http://schemas.microsoft.com/office/drawing/2014/main" id="{9B2782F1-949E-FD78-FBFB-0A8B37AF7316}"/>
              </a:ext>
            </a:extLst>
          </p:cNvPr>
          <p:cNvSpPr txBox="1"/>
          <p:nvPr/>
        </p:nvSpPr>
        <p:spPr>
          <a:xfrm>
            <a:off x="3181782" y="1923849"/>
            <a:ext cx="781681"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21" dirty="0">
                <a:solidFill>
                  <a:srgbClr val="3C3935"/>
                </a:solidFill>
                <a:latin typeface="Lato-Black"/>
                <a:cs typeface="Lato-Black"/>
              </a:rPr>
              <a:t>Digitalt</a:t>
            </a:r>
            <a:endParaRPr sz="1455" kern="0" dirty="0">
              <a:solidFill>
                <a:sysClr val="windowText" lastClr="000000"/>
              </a:solidFill>
              <a:latin typeface="Lato-Black"/>
              <a:cs typeface="Lato-Black"/>
            </a:endParaRPr>
          </a:p>
        </p:txBody>
      </p:sp>
      <p:sp>
        <p:nvSpPr>
          <p:cNvPr id="83" name="object 93">
            <a:extLst>
              <a:ext uri="{FF2B5EF4-FFF2-40B4-BE49-F238E27FC236}">
                <a16:creationId xmlns:a16="http://schemas.microsoft.com/office/drawing/2014/main" id="{90E59BF5-AE9A-0FB5-0CB4-8B525B1E20E1}"/>
              </a:ext>
            </a:extLst>
          </p:cNvPr>
          <p:cNvSpPr txBox="1"/>
          <p:nvPr/>
        </p:nvSpPr>
        <p:spPr>
          <a:xfrm>
            <a:off x="2904537" y="2371198"/>
            <a:ext cx="1282650" cy="602134"/>
          </a:xfrm>
          <a:prstGeom prst="rect">
            <a:avLst/>
          </a:prstGeom>
          <a:solidFill>
            <a:schemeClr val="bg2"/>
          </a:solidFill>
        </p:spPr>
        <p:txBody>
          <a:bodyPr vert="horz" wrap="square" lIns="0" tIns="76627" rIns="0" bIns="0" rtlCol="0">
            <a:spAutoFit/>
          </a:bodyPr>
          <a:lstStyle/>
          <a:p>
            <a:pPr marR="25799" algn="ctr" defTabSz="554492">
              <a:spcBef>
                <a:spcPts val="603"/>
              </a:spcBef>
            </a:pPr>
            <a:r>
              <a:rPr sz="1455" b="1" kern="0" spc="-15" dirty="0">
                <a:solidFill>
                  <a:srgbClr val="3C3935"/>
                </a:solidFill>
                <a:latin typeface="Lato-Black"/>
                <a:cs typeface="Lato-Black"/>
              </a:rPr>
              <a:t>SU</a:t>
            </a:r>
            <a:endParaRPr lang="sv-SE" sz="1455" b="1" kern="0" spc="-15" dirty="0">
              <a:solidFill>
                <a:srgbClr val="3C3935"/>
              </a:solidFill>
              <a:latin typeface="Lato-Black"/>
              <a:cs typeface="Lato-Black"/>
            </a:endParaRPr>
          </a:p>
          <a:p>
            <a:pPr marR="25799" algn="ctr" defTabSz="554492">
              <a:spcBef>
                <a:spcPts val="603"/>
              </a:spcBef>
            </a:pPr>
            <a:endParaRPr sz="1455" kern="0" dirty="0">
              <a:solidFill>
                <a:sysClr val="windowText" lastClr="000000"/>
              </a:solidFill>
              <a:latin typeface="Lato-Black"/>
              <a:cs typeface="Lato-Black"/>
            </a:endParaRPr>
          </a:p>
        </p:txBody>
      </p:sp>
      <p:sp>
        <p:nvSpPr>
          <p:cNvPr id="85" name="object 94">
            <a:extLst>
              <a:ext uri="{FF2B5EF4-FFF2-40B4-BE49-F238E27FC236}">
                <a16:creationId xmlns:a16="http://schemas.microsoft.com/office/drawing/2014/main" id="{95FF27BB-D275-C394-E2B4-17CC92735C63}"/>
              </a:ext>
            </a:extLst>
          </p:cNvPr>
          <p:cNvSpPr txBox="1"/>
          <p:nvPr/>
        </p:nvSpPr>
        <p:spPr>
          <a:xfrm>
            <a:off x="2991586" y="3100591"/>
            <a:ext cx="1163521"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6" dirty="0" err="1">
                <a:solidFill>
                  <a:srgbClr val="3C3935"/>
                </a:solidFill>
                <a:latin typeface="Lato-Black"/>
                <a:cs typeface="Lato-Black"/>
              </a:rPr>
              <a:t>Östra</a:t>
            </a:r>
            <a:r>
              <a:rPr sz="1455" b="1" kern="0" spc="-64" dirty="0">
                <a:solidFill>
                  <a:srgbClr val="3C3935"/>
                </a:solidFill>
                <a:latin typeface="Lato-Black"/>
                <a:cs typeface="Lato-Black"/>
              </a:rPr>
              <a:t> </a:t>
            </a:r>
            <a:br>
              <a:rPr lang="sv-SE" sz="1455" b="1" kern="0" spc="-64" dirty="0">
                <a:solidFill>
                  <a:srgbClr val="3C3935"/>
                </a:solidFill>
                <a:latin typeface="Lato-Black"/>
                <a:cs typeface="Lato-Black"/>
              </a:rPr>
            </a:br>
            <a:r>
              <a:rPr sz="1455" b="1" kern="0" spc="-15" dirty="0" err="1">
                <a:solidFill>
                  <a:srgbClr val="3C3935"/>
                </a:solidFill>
                <a:latin typeface="Lato-Black"/>
                <a:cs typeface="Lato-Black"/>
              </a:rPr>
              <a:t>Sjukhuset</a:t>
            </a:r>
            <a:endParaRPr sz="1455" kern="0" dirty="0">
              <a:solidFill>
                <a:sysClr val="windowText" lastClr="000000"/>
              </a:solidFill>
              <a:latin typeface="Lato-Black"/>
              <a:cs typeface="Lato-Black"/>
            </a:endParaRPr>
          </a:p>
        </p:txBody>
      </p:sp>
      <p:sp>
        <p:nvSpPr>
          <p:cNvPr id="86" name="object 90">
            <a:extLst>
              <a:ext uri="{FF2B5EF4-FFF2-40B4-BE49-F238E27FC236}">
                <a16:creationId xmlns:a16="http://schemas.microsoft.com/office/drawing/2014/main" id="{E149DBD6-3496-4A0A-13F6-AADD7F939071}"/>
              </a:ext>
            </a:extLst>
          </p:cNvPr>
          <p:cNvSpPr txBox="1"/>
          <p:nvPr/>
        </p:nvSpPr>
        <p:spPr>
          <a:xfrm>
            <a:off x="1428496" y="2035926"/>
            <a:ext cx="915684" cy="232850"/>
          </a:xfrm>
          <a:prstGeom prst="rect">
            <a:avLst/>
          </a:prstGeom>
          <a:solidFill>
            <a:schemeClr val="bg2"/>
          </a:solidFill>
        </p:spPr>
        <p:txBody>
          <a:bodyPr vert="horz" wrap="square" lIns="0" tIns="8856" rIns="0" bIns="0" rtlCol="0">
            <a:spAutoFit/>
          </a:bodyPr>
          <a:lstStyle/>
          <a:p>
            <a:pPr marL="7701" algn="ctr" defTabSz="554492">
              <a:spcBef>
                <a:spcPts val="69"/>
              </a:spcBef>
            </a:pPr>
            <a:r>
              <a:rPr lang="sv-SE" sz="1455" b="1" kern="0" spc="-18" dirty="0">
                <a:solidFill>
                  <a:srgbClr val="3C3935"/>
                </a:solidFill>
                <a:latin typeface="Lato-Black"/>
                <a:cs typeface="Lato-Black"/>
              </a:rPr>
              <a:t>VC</a:t>
            </a:r>
            <a:endParaRPr sz="1455" kern="0" dirty="0">
              <a:solidFill>
                <a:sysClr val="windowText" lastClr="000000"/>
              </a:solidFill>
              <a:latin typeface="Lato-Black"/>
              <a:cs typeface="Lato-Black"/>
            </a:endParaRPr>
          </a:p>
        </p:txBody>
      </p:sp>
      <p:sp>
        <p:nvSpPr>
          <p:cNvPr id="88" name="object 93">
            <a:extLst>
              <a:ext uri="{FF2B5EF4-FFF2-40B4-BE49-F238E27FC236}">
                <a16:creationId xmlns:a16="http://schemas.microsoft.com/office/drawing/2014/main" id="{F7DFA332-C8ED-3C97-6110-1F0B5EF95254}"/>
              </a:ext>
            </a:extLst>
          </p:cNvPr>
          <p:cNvSpPr txBox="1"/>
          <p:nvPr/>
        </p:nvSpPr>
        <p:spPr>
          <a:xfrm>
            <a:off x="1222804" y="2407070"/>
            <a:ext cx="1282650" cy="301283"/>
          </a:xfrm>
          <a:prstGeom prst="rect">
            <a:avLst/>
          </a:prstGeom>
          <a:solidFill>
            <a:schemeClr val="bg2"/>
          </a:solidFill>
        </p:spPr>
        <p:txBody>
          <a:bodyPr vert="horz" wrap="square" lIns="0" tIns="76627" rIns="0" bIns="0" rtlCol="0">
            <a:spAutoFit/>
          </a:bodyPr>
          <a:lstStyle/>
          <a:p>
            <a:pPr marR="25799" algn="ctr" defTabSz="554492">
              <a:spcBef>
                <a:spcPts val="603"/>
              </a:spcBef>
            </a:pPr>
            <a:r>
              <a:rPr sz="1455" b="1" kern="0" spc="-15" dirty="0">
                <a:solidFill>
                  <a:srgbClr val="3C3935"/>
                </a:solidFill>
                <a:latin typeface="Lato-Black"/>
                <a:cs typeface="Lato-Black"/>
              </a:rPr>
              <a:t>SU</a:t>
            </a:r>
            <a:endParaRPr lang="sv-SE" sz="1455" b="1" kern="0" spc="-15" dirty="0">
              <a:solidFill>
                <a:srgbClr val="3C3935"/>
              </a:solidFill>
              <a:latin typeface="Lato-Black"/>
              <a:cs typeface="Lato-Black"/>
            </a:endParaRPr>
          </a:p>
        </p:txBody>
      </p:sp>
      <p:sp>
        <p:nvSpPr>
          <p:cNvPr id="89" name="object 93">
            <a:extLst>
              <a:ext uri="{FF2B5EF4-FFF2-40B4-BE49-F238E27FC236}">
                <a16:creationId xmlns:a16="http://schemas.microsoft.com/office/drawing/2014/main" id="{9E18E5F1-09DC-7876-1EA3-0059A8833F7C}"/>
              </a:ext>
            </a:extLst>
          </p:cNvPr>
          <p:cNvSpPr txBox="1"/>
          <p:nvPr/>
        </p:nvSpPr>
        <p:spPr>
          <a:xfrm>
            <a:off x="1314039" y="3053642"/>
            <a:ext cx="1282650" cy="525190"/>
          </a:xfrm>
          <a:prstGeom prst="rect">
            <a:avLst/>
          </a:prstGeom>
          <a:solidFill>
            <a:schemeClr val="bg2"/>
          </a:solidFill>
        </p:spPr>
        <p:txBody>
          <a:bodyPr vert="horz" wrap="square" lIns="0" tIns="76627" rIns="0" bIns="0" rtlCol="0">
            <a:spAutoFit/>
          </a:bodyPr>
          <a:lstStyle/>
          <a:p>
            <a:pPr marR="25799" algn="ctr" defTabSz="554492">
              <a:spcBef>
                <a:spcPts val="603"/>
              </a:spcBef>
            </a:pPr>
            <a:r>
              <a:rPr lang="sv-SE" sz="1455" b="1" kern="0" spc="-15" dirty="0">
                <a:solidFill>
                  <a:srgbClr val="3C3935"/>
                </a:solidFill>
                <a:latin typeface="Lato-Black"/>
                <a:cs typeface="Lato-Black"/>
              </a:rPr>
              <a:t>Folktand-vården</a:t>
            </a:r>
          </a:p>
        </p:txBody>
      </p:sp>
      <p:sp>
        <p:nvSpPr>
          <p:cNvPr id="91" name="object 103">
            <a:extLst>
              <a:ext uri="{FF2B5EF4-FFF2-40B4-BE49-F238E27FC236}">
                <a16:creationId xmlns:a16="http://schemas.microsoft.com/office/drawing/2014/main" id="{61491EB9-4199-878A-2989-020C42752C9F}"/>
              </a:ext>
            </a:extLst>
          </p:cNvPr>
          <p:cNvSpPr txBox="1"/>
          <p:nvPr/>
        </p:nvSpPr>
        <p:spPr>
          <a:xfrm>
            <a:off x="2743180" y="4401711"/>
            <a:ext cx="1282650" cy="232850"/>
          </a:xfrm>
          <a:prstGeom prst="rect">
            <a:avLst/>
          </a:prstGeom>
          <a:solidFill>
            <a:schemeClr val="bg2"/>
          </a:solidFill>
        </p:spPr>
        <p:txBody>
          <a:bodyPr vert="horz" wrap="square" lIns="0" tIns="8856" rIns="0" bIns="0" rtlCol="0">
            <a:spAutoFit/>
          </a:bodyPr>
          <a:lstStyle/>
          <a:p>
            <a:pPr marL="7701" algn="ctr" defTabSz="554492">
              <a:spcBef>
                <a:spcPts val="69"/>
              </a:spcBef>
            </a:pPr>
            <a:r>
              <a:rPr lang="sv-SE" sz="1455" b="1" kern="0" spc="-27" dirty="0">
                <a:solidFill>
                  <a:srgbClr val="3C3935"/>
                </a:solidFill>
                <a:latin typeface="Lato-Black"/>
                <a:cs typeface="Lato-Black"/>
              </a:rPr>
              <a:t>Hemma</a:t>
            </a:r>
            <a:endParaRPr sz="1455" kern="0" dirty="0">
              <a:solidFill>
                <a:sysClr val="windowText" lastClr="000000"/>
              </a:solidFill>
              <a:latin typeface="Lato-Black"/>
              <a:cs typeface="Lato-Black"/>
            </a:endParaRPr>
          </a:p>
        </p:txBody>
      </p:sp>
      <p:sp>
        <p:nvSpPr>
          <p:cNvPr id="92" name="object 103">
            <a:extLst>
              <a:ext uri="{FF2B5EF4-FFF2-40B4-BE49-F238E27FC236}">
                <a16:creationId xmlns:a16="http://schemas.microsoft.com/office/drawing/2014/main" id="{EDEDFFD6-D9E5-7CBE-3F9A-A115AE688184}"/>
              </a:ext>
            </a:extLst>
          </p:cNvPr>
          <p:cNvSpPr txBox="1"/>
          <p:nvPr/>
        </p:nvSpPr>
        <p:spPr>
          <a:xfrm>
            <a:off x="2585425" y="5175615"/>
            <a:ext cx="1282650" cy="232850"/>
          </a:xfrm>
          <a:prstGeom prst="rect">
            <a:avLst/>
          </a:prstGeom>
          <a:solidFill>
            <a:schemeClr val="bg2"/>
          </a:solidFill>
        </p:spPr>
        <p:txBody>
          <a:bodyPr vert="horz" wrap="square" lIns="0" tIns="8856" rIns="0" bIns="0" rtlCol="0">
            <a:spAutoFit/>
          </a:bodyPr>
          <a:lstStyle/>
          <a:p>
            <a:pPr marL="7701" algn="ctr" defTabSz="554492">
              <a:spcBef>
                <a:spcPts val="69"/>
              </a:spcBef>
            </a:pPr>
            <a:r>
              <a:rPr lang="sv-SE" sz="1455" b="1" kern="0" spc="-27" dirty="0">
                <a:solidFill>
                  <a:srgbClr val="3C3935"/>
                </a:solidFill>
                <a:latin typeface="Lato-Black"/>
                <a:cs typeface="Lato-Black"/>
              </a:rPr>
              <a:t>Digitalt</a:t>
            </a:r>
            <a:endParaRPr sz="1455" kern="0" dirty="0">
              <a:solidFill>
                <a:sysClr val="windowText" lastClr="000000"/>
              </a:solidFill>
              <a:latin typeface="Lato-Black"/>
              <a:cs typeface="Lato-Black"/>
            </a:endParaRPr>
          </a:p>
        </p:txBody>
      </p:sp>
      <p:sp>
        <p:nvSpPr>
          <p:cNvPr id="94" name="object 103">
            <a:extLst>
              <a:ext uri="{FF2B5EF4-FFF2-40B4-BE49-F238E27FC236}">
                <a16:creationId xmlns:a16="http://schemas.microsoft.com/office/drawing/2014/main" id="{8D28E3BB-CE00-E65E-B313-9B9CF2B10968}"/>
              </a:ext>
            </a:extLst>
          </p:cNvPr>
          <p:cNvSpPr txBox="1"/>
          <p:nvPr/>
        </p:nvSpPr>
        <p:spPr>
          <a:xfrm>
            <a:off x="2469679" y="5895164"/>
            <a:ext cx="1282650" cy="232850"/>
          </a:xfrm>
          <a:prstGeom prst="rect">
            <a:avLst/>
          </a:prstGeom>
          <a:solidFill>
            <a:schemeClr val="bg2"/>
          </a:solidFill>
        </p:spPr>
        <p:txBody>
          <a:bodyPr vert="horz" wrap="square" lIns="0" tIns="8856" rIns="0" bIns="0" rtlCol="0">
            <a:spAutoFit/>
          </a:bodyPr>
          <a:lstStyle/>
          <a:p>
            <a:pPr marL="7701" algn="ctr" defTabSz="554492">
              <a:spcBef>
                <a:spcPts val="69"/>
              </a:spcBef>
            </a:pPr>
            <a:r>
              <a:rPr lang="sv-SE" sz="1455" b="1" kern="0" spc="-27" dirty="0">
                <a:solidFill>
                  <a:srgbClr val="3C3935"/>
                </a:solidFill>
                <a:latin typeface="Lato-Black"/>
                <a:cs typeface="Lato-Black"/>
              </a:rPr>
              <a:t>Digitalt</a:t>
            </a:r>
            <a:endParaRPr sz="1455" kern="0" dirty="0">
              <a:solidFill>
                <a:sysClr val="windowText" lastClr="000000"/>
              </a:solidFill>
              <a:latin typeface="Lato-Black"/>
              <a:cs typeface="Lato-Black"/>
            </a:endParaRPr>
          </a:p>
        </p:txBody>
      </p:sp>
      <p:sp>
        <p:nvSpPr>
          <p:cNvPr id="95" name="object 90">
            <a:extLst>
              <a:ext uri="{FF2B5EF4-FFF2-40B4-BE49-F238E27FC236}">
                <a16:creationId xmlns:a16="http://schemas.microsoft.com/office/drawing/2014/main" id="{850627F3-E539-8CFA-25B4-7A4E4EA8B552}"/>
              </a:ext>
            </a:extLst>
          </p:cNvPr>
          <p:cNvSpPr txBox="1"/>
          <p:nvPr/>
        </p:nvSpPr>
        <p:spPr>
          <a:xfrm>
            <a:off x="8825732" y="3035145"/>
            <a:ext cx="915684" cy="456757"/>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18" dirty="0">
                <a:solidFill>
                  <a:srgbClr val="3C3935"/>
                </a:solidFill>
                <a:latin typeface="Lato-Black"/>
                <a:cs typeface="Lato-Black"/>
              </a:rPr>
              <a:t>Centrum</a:t>
            </a:r>
            <a:br>
              <a:rPr lang="sv-SE" sz="1455" b="1" kern="0" spc="-18" dirty="0">
                <a:solidFill>
                  <a:srgbClr val="3C3935"/>
                </a:solidFill>
                <a:latin typeface="Lato-Black"/>
                <a:cs typeface="Lato-Black"/>
              </a:rPr>
            </a:br>
            <a:endParaRPr sz="1455" kern="0" dirty="0">
              <a:solidFill>
                <a:sysClr val="windowText" lastClr="000000"/>
              </a:solidFill>
              <a:latin typeface="Lato-Black"/>
              <a:cs typeface="Lato-Black"/>
            </a:endParaRPr>
          </a:p>
        </p:txBody>
      </p:sp>
      <p:sp>
        <p:nvSpPr>
          <p:cNvPr id="97" name="object 99">
            <a:extLst>
              <a:ext uri="{FF2B5EF4-FFF2-40B4-BE49-F238E27FC236}">
                <a16:creationId xmlns:a16="http://schemas.microsoft.com/office/drawing/2014/main" id="{C0140CBC-0958-8271-4C88-934DD4FC7F1A}"/>
              </a:ext>
            </a:extLst>
          </p:cNvPr>
          <p:cNvSpPr txBox="1"/>
          <p:nvPr/>
        </p:nvSpPr>
        <p:spPr>
          <a:xfrm>
            <a:off x="8544044" y="3642170"/>
            <a:ext cx="1460470" cy="232850"/>
          </a:xfrm>
          <a:prstGeom prst="rect">
            <a:avLst/>
          </a:prstGeom>
          <a:solidFill>
            <a:schemeClr val="bg2"/>
          </a:solidFill>
        </p:spPr>
        <p:txBody>
          <a:bodyPr vert="horz" wrap="square" lIns="0" tIns="8856" rIns="0" bIns="0" rtlCol="0">
            <a:spAutoFit/>
          </a:bodyPr>
          <a:lstStyle/>
          <a:p>
            <a:pPr marL="7701" defTabSz="554492">
              <a:spcBef>
                <a:spcPts val="69"/>
              </a:spcBef>
            </a:pPr>
            <a:r>
              <a:rPr sz="1455" b="1" kern="0" spc="-21" dirty="0" err="1">
                <a:solidFill>
                  <a:srgbClr val="3C3935"/>
                </a:solidFill>
                <a:latin typeface="Lato-Black"/>
                <a:cs typeface="Lato-Black"/>
              </a:rPr>
              <a:t>Digitalt</a:t>
            </a:r>
            <a:endParaRPr sz="1455" kern="0" dirty="0">
              <a:solidFill>
                <a:sysClr val="windowText" lastClr="000000"/>
              </a:solidFill>
              <a:latin typeface="Lato-Black"/>
              <a:cs typeface="Lato-Black"/>
            </a:endParaRPr>
          </a:p>
        </p:txBody>
      </p:sp>
      <p:sp>
        <p:nvSpPr>
          <p:cNvPr id="98" name="object 99">
            <a:extLst>
              <a:ext uri="{FF2B5EF4-FFF2-40B4-BE49-F238E27FC236}">
                <a16:creationId xmlns:a16="http://schemas.microsoft.com/office/drawing/2014/main" id="{A3633016-AE12-BCD9-7EC7-A44860A3408E}"/>
              </a:ext>
            </a:extLst>
          </p:cNvPr>
          <p:cNvSpPr txBox="1"/>
          <p:nvPr/>
        </p:nvSpPr>
        <p:spPr>
          <a:xfrm>
            <a:off x="7923168" y="5272835"/>
            <a:ext cx="781681" cy="270232"/>
          </a:xfrm>
          <a:prstGeom prst="rect">
            <a:avLst/>
          </a:prstGeom>
          <a:solidFill>
            <a:schemeClr val="bg2"/>
          </a:solidFill>
        </p:spPr>
        <p:txBody>
          <a:bodyPr vert="horz" wrap="square" lIns="0" tIns="8856" rIns="0" bIns="0" rtlCol="0">
            <a:spAutoFit/>
          </a:bodyPr>
          <a:lstStyle/>
          <a:p>
            <a:pPr marL="7701" defTabSz="554492">
              <a:spcBef>
                <a:spcPts val="69"/>
              </a:spcBef>
            </a:pPr>
            <a:r>
              <a:rPr lang="sv-SE" sz="1698" b="1" kern="0" spc="-21" dirty="0">
                <a:solidFill>
                  <a:srgbClr val="3C3935"/>
                </a:solidFill>
                <a:latin typeface="Lato-Black"/>
                <a:cs typeface="Lato-Black"/>
              </a:rPr>
              <a:t>I skolan</a:t>
            </a:r>
            <a:endParaRPr sz="1698" kern="0" dirty="0">
              <a:solidFill>
                <a:sysClr val="windowText" lastClr="000000"/>
              </a:solidFill>
              <a:latin typeface="Lato-Black"/>
              <a:cs typeface="Lato-Black"/>
            </a:endParaRPr>
          </a:p>
        </p:txBody>
      </p:sp>
      <p:sp>
        <p:nvSpPr>
          <p:cNvPr id="61" name="object 23">
            <a:extLst>
              <a:ext uri="{FF2B5EF4-FFF2-40B4-BE49-F238E27FC236}">
                <a16:creationId xmlns:a16="http://schemas.microsoft.com/office/drawing/2014/main" id="{152A139F-0D1B-7659-980A-A8EBD6007C09}"/>
              </a:ext>
            </a:extLst>
          </p:cNvPr>
          <p:cNvSpPr txBox="1"/>
          <p:nvPr/>
        </p:nvSpPr>
        <p:spPr>
          <a:xfrm>
            <a:off x="2947128" y="117375"/>
            <a:ext cx="1282650"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SU</a:t>
            </a:r>
            <a:endParaRPr sz="1183" kern="0" spc="-6" dirty="0">
              <a:sym typeface="Helvetica Neue"/>
            </a:endParaRPr>
          </a:p>
        </p:txBody>
      </p:sp>
      <p:sp>
        <p:nvSpPr>
          <p:cNvPr id="100" name="object 23">
            <a:extLst>
              <a:ext uri="{FF2B5EF4-FFF2-40B4-BE49-F238E27FC236}">
                <a16:creationId xmlns:a16="http://schemas.microsoft.com/office/drawing/2014/main" id="{0AF71FE8-DAE6-36D6-3F7F-0035A2899FCA}"/>
              </a:ext>
            </a:extLst>
          </p:cNvPr>
          <p:cNvSpPr txBox="1"/>
          <p:nvPr/>
        </p:nvSpPr>
        <p:spPr>
          <a:xfrm>
            <a:off x="1577090" y="117375"/>
            <a:ext cx="1282650"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Östra – diabetes-mottagningen</a:t>
            </a:r>
          </a:p>
        </p:txBody>
      </p:sp>
      <p:sp>
        <p:nvSpPr>
          <p:cNvPr id="103" name="object 23">
            <a:extLst>
              <a:ext uri="{FF2B5EF4-FFF2-40B4-BE49-F238E27FC236}">
                <a16:creationId xmlns:a16="http://schemas.microsoft.com/office/drawing/2014/main" id="{1EE1E941-1158-77FB-F790-6A58C8EFA088}"/>
              </a:ext>
            </a:extLst>
          </p:cNvPr>
          <p:cNvSpPr txBox="1"/>
          <p:nvPr/>
        </p:nvSpPr>
        <p:spPr>
          <a:xfrm>
            <a:off x="1577090" y="696206"/>
            <a:ext cx="1282650"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Östra – diabetes-mottagningen</a:t>
            </a:r>
            <a:endParaRPr sz="1183" kern="0" spc="-6" dirty="0">
              <a:sym typeface="Helvetica Neue"/>
            </a:endParaRPr>
          </a:p>
        </p:txBody>
      </p:sp>
      <p:sp>
        <p:nvSpPr>
          <p:cNvPr id="104" name="object 23">
            <a:extLst>
              <a:ext uri="{FF2B5EF4-FFF2-40B4-BE49-F238E27FC236}">
                <a16:creationId xmlns:a16="http://schemas.microsoft.com/office/drawing/2014/main" id="{A7536F27-E83D-977D-639B-5344C4836C6F}"/>
              </a:ext>
            </a:extLst>
          </p:cNvPr>
          <p:cNvSpPr txBox="1"/>
          <p:nvPr/>
        </p:nvSpPr>
        <p:spPr>
          <a:xfrm>
            <a:off x="1577090" y="1306741"/>
            <a:ext cx="1282650"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Östra - barnsjukhuset</a:t>
            </a:r>
            <a:endParaRPr sz="1183" kern="0" spc="-6" dirty="0">
              <a:sym typeface="Helvetica Neue"/>
            </a:endParaRPr>
          </a:p>
        </p:txBody>
      </p:sp>
      <p:sp>
        <p:nvSpPr>
          <p:cNvPr id="106" name="object 23">
            <a:extLst>
              <a:ext uri="{FF2B5EF4-FFF2-40B4-BE49-F238E27FC236}">
                <a16:creationId xmlns:a16="http://schemas.microsoft.com/office/drawing/2014/main" id="{66668F0C-91CC-0325-65C6-A34DA162B1F1}"/>
              </a:ext>
            </a:extLst>
          </p:cNvPr>
          <p:cNvSpPr txBox="1"/>
          <p:nvPr/>
        </p:nvSpPr>
        <p:spPr>
          <a:xfrm>
            <a:off x="142458" y="1278351"/>
            <a:ext cx="1282650"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Digitalt</a:t>
            </a:r>
            <a:endParaRPr sz="1183" kern="0" spc="-6" dirty="0">
              <a:sym typeface="Helvetica Neue"/>
            </a:endParaRPr>
          </a:p>
        </p:txBody>
      </p:sp>
      <p:sp>
        <p:nvSpPr>
          <p:cNvPr id="107" name="object 23">
            <a:extLst>
              <a:ext uri="{FF2B5EF4-FFF2-40B4-BE49-F238E27FC236}">
                <a16:creationId xmlns:a16="http://schemas.microsoft.com/office/drawing/2014/main" id="{3E18061B-2FEF-4186-5630-70CA398C2B74}"/>
              </a:ext>
            </a:extLst>
          </p:cNvPr>
          <p:cNvSpPr txBox="1"/>
          <p:nvPr/>
        </p:nvSpPr>
        <p:spPr>
          <a:xfrm>
            <a:off x="190843" y="1963308"/>
            <a:ext cx="972495" cy="520993"/>
          </a:xfrm>
          <a:prstGeom prst="rect">
            <a:avLst/>
          </a:prstGeom>
          <a:solidFill>
            <a:srgbClr val="EFECE1"/>
          </a:solidFill>
        </p:spPr>
        <p:txBody>
          <a:bodyPr vert="horz" wrap="square" lIns="0" tIns="0" rIns="0" bIns="0" rtlCol="0" anchor="ctr">
            <a:noAutofit/>
          </a:bodyPr>
          <a:lstStyle>
            <a:defPPr>
              <a:defRPr kern="0"/>
            </a:defPPr>
            <a:lvl1pPr marL="23813" algn="ctr">
              <a:lnSpc>
                <a:spcPct val="100000"/>
              </a:lnSpc>
              <a:spcBef>
                <a:spcPts val="1195"/>
              </a:spcBef>
              <a:defRPr sz="1950" b="1" spc="-10">
                <a:solidFill>
                  <a:srgbClr val="3C3935"/>
                </a:solidFill>
                <a:latin typeface="Lato-Black"/>
                <a:cs typeface="Lato-Black"/>
              </a:defRPr>
            </a:lvl1pPr>
          </a:lstStyle>
          <a:p>
            <a:pPr marL="14440" defTabSz="554492">
              <a:spcBef>
                <a:spcPts val="725"/>
              </a:spcBef>
              <a:defRPr/>
            </a:pPr>
            <a:r>
              <a:rPr lang="sv-SE" sz="1183" kern="0" spc="-6" dirty="0">
                <a:sym typeface="Helvetica Neue"/>
              </a:rPr>
              <a:t>Digitalt</a:t>
            </a:r>
            <a:endParaRPr sz="1183" kern="0" spc="-6" dirty="0">
              <a:sym typeface="Helvetica Neue"/>
            </a:endParaRPr>
          </a:p>
        </p:txBody>
      </p:sp>
      <p:pic>
        <p:nvPicPr>
          <p:cNvPr id="57" name="Bildobjekt 56">
            <a:extLst>
              <a:ext uri="{FF2B5EF4-FFF2-40B4-BE49-F238E27FC236}">
                <a16:creationId xmlns:a16="http://schemas.microsoft.com/office/drawing/2014/main" id="{2A22AF56-B695-7660-B133-C620EC5E8454}"/>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723952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00081" y="1488274"/>
            <a:ext cx="6464464" cy="3954241"/>
          </a:xfrm>
          <a:prstGeom prst="rect">
            <a:avLst/>
          </a:prstGeom>
        </p:spPr>
        <p:txBody>
          <a:bodyPr vert="horz" wrap="square" lIns="0" tIns="7701" rIns="0" bIns="0" rtlCol="0">
            <a:spAutoFit/>
          </a:bodyPr>
          <a:lstStyle/>
          <a:p>
            <a:pPr marL="7701" marR="3081" algn="ctr">
              <a:lnSpc>
                <a:spcPct val="107800"/>
              </a:lnSpc>
              <a:spcBef>
                <a:spcPts val="61"/>
              </a:spcBef>
              <a:tabLst>
                <a:tab pos="1792088" algn="l"/>
              </a:tabLst>
            </a:pPr>
            <a:r>
              <a:rPr lang="sv-SE" dirty="0"/>
              <a:t>För er med liknande situationer kan det vara bra att rita upp sin egen kontaktkarta kring barnets kontakter och ta med till möten.</a:t>
            </a:r>
            <a:br>
              <a:rPr lang="sv-SE" dirty="0"/>
            </a:br>
            <a:br>
              <a:rPr lang="sv-SE" dirty="0"/>
            </a:br>
            <a:r>
              <a:rPr lang="sv-SE" dirty="0"/>
              <a:t>Det skapar både ökad förståelse från aktörerna ni möter och förhoppningsvis hjälp till att förenkla kontakterna i systemet.</a:t>
            </a:r>
            <a:br>
              <a:rPr lang="sv-SE" dirty="0"/>
            </a:br>
            <a:br>
              <a:rPr lang="sv-SE" dirty="0"/>
            </a:br>
            <a:r>
              <a:rPr lang="sv-SE" dirty="0"/>
              <a:t>Bifogat finns två varianter på egna mallar (PPT) </a:t>
            </a:r>
            <a:br>
              <a:rPr lang="sv-SE" dirty="0"/>
            </a:br>
            <a:r>
              <a:rPr lang="sv-SE" dirty="0"/>
              <a:t>att använda och fylla i.</a:t>
            </a:r>
            <a:endParaRPr spc="-6" dirty="0"/>
          </a:p>
        </p:txBody>
      </p:sp>
      <p:pic>
        <p:nvPicPr>
          <p:cNvPr id="4" name="Bildobjekt 3">
            <a:extLst>
              <a:ext uri="{FF2B5EF4-FFF2-40B4-BE49-F238E27FC236}">
                <a16:creationId xmlns:a16="http://schemas.microsoft.com/office/drawing/2014/main" id="{76FCDF71-1B3B-DE4C-76F8-2122BDD0606B}"/>
              </a:ext>
            </a:extLst>
          </p:cNvPr>
          <p:cNvPicPr>
            <a:picLocks noChangeAspect="1"/>
          </p:cNvPicPr>
          <p:nvPr/>
        </p:nvPicPr>
        <p:blipFill>
          <a:blip r:embed="rId2"/>
          <a:stretch>
            <a:fillRect/>
          </a:stretch>
        </p:blipFill>
        <p:spPr>
          <a:xfrm>
            <a:off x="130950" y="6569242"/>
            <a:ext cx="1410655" cy="142012"/>
          </a:xfrm>
          <a:prstGeom prst="rect">
            <a:avLst/>
          </a:prstGeom>
        </p:spPr>
      </p:pic>
    </p:spTree>
    <p:extLst>
      <p:ext uri="{BB962C8B-B14F-4D97-AF65-F5344CB8AC3E}">
        <p14:creationId xmlns:p14="http://schemas.microsoft.com/office/powerpoint/2010/main" val="2171903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1676</TotalTime>
  <Words>1022</Words>
  <Application>Microsoft Macintosh PowerPoint</Application>
  <PresentationFormat>Bredbild</PresentationFormat>
  <Paragraphs>297</Paragraphs>
  <Slides>16</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16</vt:i4>
      </vt:variant>
    </vt:vector>
  </HeadingPairs>
  <TitlesOfParts>
    <vt:vector size="23" baseType="lpstr">
      <vt:lpstr>Calibri</vt:lpstr>
      <vt:lpstr>Chi</vt:lpstr>
      <vt:lpstr>Helvetica Neue</vt:lpstr>
      <vt:lpstr>Lato</vt:lpstr>
      <vt:lpstr>Lato-Black</vt:lpstr>
      <vt:lpstr>Noto IKEA Latin</vt:lpstr>
      <vt:lpstr>Office Theme</vt:lpstr>
      <vt:lpstr>PowerPoint-presentation</vt:lpstr>
      <vt:lpstr>Alla familjer har sina utmaningar och som förälder är det ofta mycket att hålla koll på i barnens vardag. Men av vissa föräldrar krävs det mycket mer.</vt:lpstr>
      <vt:lpstr>För familjer med barn med normbrytande funktionsvariationer kan kontakterna vara överväldigande många. Ett problem som skapar stress, ojämställdhet och frustration för alla i familjen.</vt:lpstr>
      <vt:lpstr>Här följer ett exempel på hur kontakterna ser ut för en familj med två barn -   lillasyster utan diagnos och storasyster med flera diagnoser (Downs syndrom , ADHD och diabetes typ 1).  Att ett barn med normbrytande funktionsvariation har flera diagnoser är inte ovanligt, men samtidigt är vården idag endast organiserad helt utifrån diagnos… </vt:lpstr>
      <vt:lpstr>PowerPoint-presentation</vt:lpstr>
      <vt:lpstr>PowerPoint-presentation</vt:lpstr>
      <vt:lpstr>PowerPoint-presentation</vt:lpstr>
      <vt:lpstr>PowerPoint-presentation</vt:lpstr>
      <vt:lpstr>För er med liknande situationer kan det vara bra att rita upp sin egen kontaktkarta kring barnets kontakter och ta med till möten.  Det skapar både ökad förståelse från aktörerna ni möter och förhoppningsvis hjälp till att förenkla kontakterna i systemet.  Bifogat finns två varianter på egna mallar (PPT)  att använda och fylla i.</vt:lpstr>
      <vt:lpstr>PowerPoint-presentation</vt:lpstr>
      <vt:lpstr>PowerPoint-presentation</vt:lpstr>
      <vt:lpstr>  Att skapa en egen loggbok och ta med till möten för att kunna ställa krav på, och få hjälp till, ökad koordinering kan vara ett sätt att få till små ändringar i vardagen.  På följande sidor finns exempel på kontaktkort att fylla i, och ta med till möten. </vt:lpstr>
      <vt:lpstr>Fritids</vt:lpstr>
      <vt:lpstr>xxxx</vt:lpstr>
      <vt:lpstr>Vi passar även på att informera om ”SIP” som står för ”Sammanhållen Individuell Plan”.   Det är en lagstadgad rätt att få gott stöd i att planera och hantera kontakterna runt en individ med många insatser från framför allt Socialtjänst och Hälso/sjukvård, men även skola och andra aktörer. Arbetet ska utgå från barnets/individens behov.   Vårdnadshavare har själva rätt att kalla till ett möte med involverade aktörer och behov och önskemål från vårdnadshavare ska då väga tungt i arbetet med planen. </vt:lpstr>
      <vt:lpstr>Our Normal Association grundades 2017 som en positiv mötesplats för familjer med barn med funktionsnedsättning och/eller diagnoser - ett alternativ till ett samhälle som delar in, särskiljer och därmed exkluderar. Our Normal har sedan dess genom paneler, möten och interaktion med mer än 1500 familjer samlat kunskap, insikter och data kring hur varaktig samhällsförändring är möjlig. Verksamheten, som är en ideell organisation, är idag fokuserad på att skapa lösningar för ett mer inkluderande samhälle genom att applicera insikter med universell design vid utformning av produkter och tjänster och erbjuda metoder och processer för organisationer och företag att förbättra sitt arbete mot ett inkluderande samhälle.  Kontakt: jenny@ournormal.org  Läs mer om hur vi arbetar på www.ournormal.org  Nätverka med andra funkisfamiljer och en del av vårt Community of Change via https://ournormal.org/for-familjer/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Jenny L Beijar</dc:creator>
  <cp:lastModifiedBy>Jenny Lindström Beijar</cp:lastModifiedBy>
  <cp:revision>4</cp:revision>
  <dcterms:created xsi:type="dcterms:W3CDTF">2023-05-29T14:39:01Z</dcterms:created>
  <dcterms:modified xsi:type="dcterms:W3CDTF">2026-02-09T14:10:11Z</dcterms:modified>
</cp:coreProperties>
</file>