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1" r:id="rId2"/>
    <p:sldId id="294" r:id="rId3"/>
    <p:sldId id="257" r:id="rId4"/>
    <p:sldId id="288" r:id="rId5"/>
    <p:sldId id="293" r:id="rId6"/>
    <p:sldId id="282" r:id="rId7"/>
    <p:sldId id="286" r:id="rId8"/>
    <p:sldId id="290" r:id="rId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B0EF"/>
    <a:srgbClr val="8AACEF"/>
    <a:srgbClr val="FCEDD6"/>
    <a:srgbClr val="A988F0"/>
    <a:srgbClr val="120B07"/>
    <a:srgbClr val="044AB2"/>
    <a:srgbClr val="FCCB6C"/>
    <a:srgbClr val="FAB020"/>
    <a:srgbClr val="D02702"/>
    <a:srgbClr val="FF85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157"/>
    <p:restoredTop sz="95840"/>
  </p:normalViewPr>
  <p:slideViewPr>
    <p:cSldViewPr snapToGrid="0">
      <p:cViewPr varScale="1">
        <p:scale>
          <a:sx n="114" d="100"/>
          <a:sy n="114" d="100"/>
        </p:scale>
        <p:origin x="200"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Rubrikbild">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1" cy="368562"/>
          </a:xfrm>
          <a:prstGeom prst="rect">
            <a:avLst/>
          </a:prstGeom>
        </p:spPr>
        <p:txBody>
          <a:bodyPr wrap="square" lIns="0" tIns="0" rIns="0" bIns="0">
            <a:spAutoFit/>
          </a:bodyPr>
          <a:lstStyle>
            <a:lvl1pPr>
              <a:defRPr sz="2395" b="0" i="0">
                <a:solidFill>
                  <a:schemeClr val="tx1"/>
                </a:solidFill>
                <a:latin typeface="Lato"/>
                <a:cs typeface="Lato"/>
              </a:defRPr>
            </a:lvl1pPr>
          </a:lstStyle>
          <a:p>
            <a:r>
              <a:rPr lang="sv-SE"/>
              <a:t>Klicka här för att ändra mall för rubrikformat</a:t>
            </a:r>
            <a:endParaRPr/>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b="0" i="0">
                <a:solidFill>
                  <a:schemeClr val="tx1"/>
                </a:solidFill>
              </a:defRPr>
            </a:lvl1pPr>
          </a:lstStyle>
          <a:p>
            <a:r>
              <a:rPr lang="sv-SE"/>
              <a:t>Klicka här för att ändra mall för underrubrikformat</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70722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Holder 2"/>
          <p:cNvSpPr>
            <a:spLocks noGrp="1"/>
          </p:cNvSpPr>
          <p:nvPr>
            <p:ph type="title"/>
          </p:nvPr>
        </p:nvSpPr>
        <p:spPr>
          <a:xfrm>
            <a:off x="2685149" y="2524513"/>
            <a:ext cx="6821702" cy="368562"/>
          </a:xfrm>
        </p:spPr>
        <p:txBody>
          <a:bodyPr lIns="0" tIns="0" rIns="0" bIns="0"/>
          <a:lstStyle>
            <a:lvl1pPr>
              <a:defRPr sz="2395" b="0" i="0">
                <a:solidFill>
                  <a:schemeClr val="tx1"/>
                </a:solidFill>
                <a:latin typeface="Lato"/>
                <a:cs typeface="Lato"/>
              </a:defRPr>
            </a:lvl1pPr>
          </a:lstStyle>
          <a:p>
            <a:r>
              <a:rPr lang="sv-SE"/>
              <a:t>Klicka här för att ändra mall för rubrikformat</a:t>
            </a:r>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pPr lvl="0"/>
            <a:r>
              <a:rPr lang="sv-SE"/>
              <a:t>Klicka här för att ändra format på bakgrundstexten</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347795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vå delar">
    <p:spTree>
      <p:nvGrpSpPr>
        <p:cNvPr id="1" name=""/>
        <p:cNvGrpSpPr/>
        <p:nvPr/>
      </p:nvGrpSpPr>
      <p:grpSpPr>
        <a:xfrm>
          <a:off x="0" y="0"/>
          <a:ext cx="0" cy="0"/>
          <a:chOff x="0" y="0"/>
          <a:chExt cx="0" cy="0"/>
        </a:xfrm>
      </p:grpSpPr>
      <p:sp>
        <p:nvSpPr>
          <p:cNvPr id="2" name="Holder 2"/>
          <p:cNvSpPr>
            <a:spLocks noGrp="1"/>
          </p:cNvSpPr>
          <p:nvPr>
            <p:ph type="title"/>
          </p:nvPr>
        </p:nvSpPr>
        <p:spPr>
          <a:xfrm>
            <a:off x="2685149" y="2524513"/>
            <a:ext cx="6821702" cy="368562"/>
          </a:xfrm>
        </p:spPr>
        <p:txBody>
          <a:bodyPr lIns="0" tIns="0" rIns="0" bIns="0"/>
          <a:lstStyle>
            <a:lvl1pPr>
              <a:defRPr sz="2395" b="0" i="0">
                <a:solidFill>
                  <a:schemeClr val="tx1"/>
                </a:solidFill>
                <a:latin typeface="Lato"/>
                <a:cs typeface="Lato"/>
              </a:defRPr>
            </a:lvl1pPr>
          </a:lstStyle>
          <a:p>
            <a:r>
              <a:rPr lang="sv-SE"/>
              <a:t>Klicka här för att ändra mall för rubrikformat</a:t>
            </a:r>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pPr lvl="0"/>
            <a:r>
              <a:rPr lang="sv-SE"/>
              <a:t>Klicka här för att ändra format på bakgrundstexten</a:t>
            </a: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pPr lvl="0"/>
            <a:r>
              <a:rPr lang="sv-SE"/>
              <a:t>Klicka här för att ändra format på bakgrundstexten</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64297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Endast rubrik">
    <p:spTree>
      <p:nvGrpSpPr>
        <p:cNvPr id="1" name=""/>
        <p:cNvGrpSpPr/>
        <p:nvPr/>
      </p:nvGrpSpPr>
      <p:grpSpPr>
        <a:xfrm>
          <a:off x="0" y="0"/>
          <a:ext cx="0" cy="0"/>
          <a:chOff x="0" y="0"/>
          <a:chExt cx="0" cy="0"/>
        </a:xfrm>
      </p:grpSpPr>
      <p:sp>
        <p:nvSpPr>
          <p:cNvPr id="2" name="Holder 2"/>
          <p:cNvSpPr>
            <a:spLocks noGrp="1"/>
          </p:cNvSpPr>
          <p:nvPr>
            <p:ph type="title"/>
          </p:nvPr>
        </p:nvSpPr>
        <p:spPr>
          <a:xfrm>
            <a:off x="2685149" y="2524513"/>
            <a:ext cx="6821702" cy="368562"/>
          </a:xfrm>
        </p:spPr>
        <p:txBody>
          <a:bodyPr lIns="0" tIns="0" rIns="0" bIns="0"/>
          <a:lstStyle>
            <a:lvl1pPr>
              <a:defRPr sz="2395" b="0" i="0">
                <a:solidFill>
                  <a:schemeClr val="tx1"/>
                </a:solidFill>
                <a:latin typeface="Lato"/>
                <a:cs typeface="Lato"/>
              </a:defRPr>
            </a:lvl1pPr>
          </a:lstStyle>
          <a:p>
            <a:r>
              <a:rPr lang="sv-SE"/>
              <a:t>Klicka här för att ändra mall för rubrikformat</a:t>
            </a:r>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0223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om">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097697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685149" y="2524513"/>
            <a:ext cx="6821702" cy="607859"/>
          </a:xfrm>
          <a:prstGeom prst="rect">
            <a:avLst/>
          </a:prstGeom>
        </p:spPr>
        <p:txBody>
          <a:bodyPr wrap="square" lIns="0" tIns="0" rIns="0" bIns="0">
            <a:spAutoFit/>
          </a:bodyPr>
          <a:lstStyle>
            <a:lvl1pPr>
              <a:defRPr sz="3950" b="0" i="0">
                <a:solidFill>
                  <a:schemeClr val="tx1"/>
                </a:solidFill>
                <a:latin typeface="Lato"/>
                <a:cs typeface="Lato"/>
              </a:defRPr>
            </a:lvl1pPr>
          </a:lstStyle>
          <a:p>
            <a:endParaRPr/>
          </a:p>
        </p:txBody>
      </p:sp>
      <p:sp>
        <p:nvSpPr>
          <p:cNvPr id="3" name="Holder 3"/>
          <p:cNvSpPr>
            <a:spLocks noGrp="1"/>
          </p:cNvSpPr>
          <p:nvPr>
            <p:ph type="body" idx="1"/>
          </p:nvPr>
        </p:nvSpPr>
        <p:spPr>
          <a:xfrm>
            <a:off x="2498936" y="1719036"/>
            <a:ext cx="6887748"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4/29/26</a:t>
            </a:fld>
            <a:endParaRPr lang="en-US"/>
          </a:p>
        </p:txBody>
      </p:sp>
      <p:sp>
        <p:nvSpPr>
          <p:cNvPr id="6" name="Holder 6"/>
          <p:cNvSpPr>
            <a:spLocks noGrp="1"/>
          </p:cNvSpPr>
          <p:nvPr>
            <p:ph type="sldNum" sz="quarter" idx="7"/>
          </p:nvPr>
        </p:nvSpPr>
        <p:spPr>
          <a:xfrm>
            <a:off x="8778241" y="6377940"/>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421323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descr="En bild som visar skärmbild, Teckensnitt, svart, typografi&#10;&#10;AI-genererat innehåll kan vara felaktigt.">
            <a:extLst>
              <a:ext uri="{FF2B5EF4-FFF2-40B4-BE49-F238E27FC236}">
                <a16:creationId xmlns:a16="http://schemas.microsoft.com/office/drawing/2014/main" id="{963F9E86-7ED2-6147-2564-3EA95EA4E96D}"/>
              </a:ext>
            </a:extLst>
          </p:cNvPr>
          <p:cNvPicPr>
            <a:picLocks noChangeAspect="1"/>
          </p:cNvPicPr>
          <p:nvPr/>
        </p:nvPicPr>
        <p:blipFill>
          <a:blip r:embed="rId2"/>
          <a:stretch>
            <a:fillRect/>
          </a:stretch>
        </p:blipFill>
        <p:spPr>
          <a:xfrm>
            <a:off x="2209800" y="2557366"/>
            <a:ext cx="7772400" cy="781582"/>
          </a:xfrm>
          <a:prstGeom prst="rect">
            <a:avLst/>
          </a:prstGeom>
        </p:spPr>
      </p:pic>
      <p:sp>
        <p:nvSpPr>
          <p:cNvPr id="8" name="TextBox 7">
            <a:extLst>
              <a:ext uri="{FF2B5EF4-FFF2-40B4-BE49-F238E27FC236}">
                <a16:creationId xmlns:a16="http://schemas.microsoft.com/office/drawing/2014/main" id="{75F9639A-2F22-C186-0A19-8D805328DA95}"/>
              </a:ext>
            </a:extLst>
          </p:cNvPr>
          <p:cNvSpPr txBox="1"/>
          <p:nvPr/>
        </p:nvSpPr>
        <p:spPr>
          <a:xfrm>
            <a:off x="3415950" y="3540073"/>
            <a:ext cx="5360099" cy="689420"/>
          </a:xfrm>
          <a:prstGeom prst="rect">
            <a:avLst/>
          </a:prstGeom>
          <a:noFill/>
        </p:spPr>
        <p:txBody>
          <a:bodyPr wrap="square" rtlCol="0">
            <a:spAutoFit/>
          </a:bodyPr>
          <a:lstStyle/>
          <a:p>
            <a:pPr algn="ctr" defTabSz="554492"/>
            <a:r>
              <a:rPr lang="sv-SE" sz="1940" kern="0" dirty="0">
                <a:solidFill>
                  <a:sysClr val="windowText" lastClr="000000"/>
                </a:solidFill>
                <a:latin typeface="☞AKTIV GROTESK" panose="020B0504020202020204" pitchFamily="34" charset="0"/>
              </a:rPr>
              <a:t>Mall för v</a:t>
            </a:r>
            <a:r>
              <a:rPr lang="en-SE" sz="1940" kern="0">
                <a:solidFill>
                  <a:sysClr val="windowText" lastClr="000000"/>
                </a:solidFill>
                <a:latin typeface="☞AKTIV GROTESK" panose="020B0504020202020204" pitchFamily="34" charset="0"/>
              </a:rPr>
              <a:t>isualisering av funkisfamiljers </a:t>
            </a:r>
            <a:r>
              <a:rPr lang="en-SE" sz="1940" kern="0" dirty="0">
                <a:solidFill>
                  <a:sysClr val="windowText" lastClr="000000"/>
                </a:solidFill>
                <a:latin typeface="☞AKTIV GROTESK" panose="020B0504020202020204" pitchFamily="34" charset="0"/>
              </a:rPr>
              <a:t>kontaktkartor</a:t>
            </a:r>
          </a:p>
        </p:txBody>
      </p:sp>
    </p:spTree>
    <p:extLst>
      <p:ext uri="{BB962C8B-B14F-4D97-AF65-F5344CB8AC3E}">
        <p14:creationId xmlns:p14="http://schemas.microsoft.com/office/powerpoint/2010/main" val="697905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C5CCB-000D-2937-537A-8DC7838EAE5D}"/>
            </a:ext>
          </a:extLst>
        </p:cNvPr>
        <p:cNvGrpSpPr/>
        <p:nvPr/>
      </p:nvGrpSpPr>
      <p:grpSpPr>
        <a:xfrm>
          <a:off x="0" y="0"/>
          <a:ext cx="0" cy="0"/>
          <a:chOff x="0" y="0"/>
          <a:chExt cx="0" cy="0"/>
        </a:xfrm>
      </p:grpSpPr>
      <p:pic>
        <p:nvPicPr>
          <p:cNvPr id="4" name="Bildobjekt 3" descr="En bild som visar skärmbild, Teckensnitt, svart, typografi&#10;&#10;AI-genererat innehåll kan vara felaktigt.">
            <a:extLst>
              <a:ext uri="{FF2B5EF4-FFF2-40B4-BE49-F238E27FC236}">
                <a16:creationId xmlns:a16="http://schemas.microsoft.com/office/drawing/2014/main" id="{DBF99B30-90B8-2B3C-C6B0-FBB75D8DA1A4}"/>
              </a:ext>
            </a:extLst>
          </p:cNvPr>
          <p:cNvPicPr>
            <a:picLocks noChangeAspect="1"/>
          </p:cNvPicPr>
          <p:nvPr/>
        </p:nvPicPr>
        <p:blipFill>
          <a:blip r:embed="rId2"/>
          <a:stretch>
            <a:fillRect/>
          </a:stretch>
        </p:blipFill>
        <p:spPr>
          <a:xfrm>
            <a:off x="138605" y="6545045"/>
            <a:ext cx="1757034" cy="176685"/>
          </a:xfrm>
          <a:prstGeom prst="rect">
            <a:avLst/>
          </a:prstGeom>
        </p:spPr>
      </p:pic>
      <p:sp>
        <p:nvSpPr>
          <p:cNvPr id="2" name="object 2">
            <a:extLst>
              <a:ext uri="{FF2B5EF4-FFF2-40B4-BE49-F238E27FC236}">
                <a16:creationId xmlns:a16="http://schemas.microsoft.com/office/drawing/2014/main" id="{7013D941-C899-AF4C-78BF-FFBAD2F7F1B7}"/>
              </a:ext>
            </a:extLst>
          </p:cNvPr>
          <p:cNvSpPr txBox="1">
            <a:spLocks noGrp="1"/>
          </p:cNvSpPr>
          <p:nvPr>
            <p:ph type="title"/>
          </p:nvPr>
        </p:nvSpPr>
        <p:spPr>
          <a:xfrm>
            <a:off x="2362919" y="1344450"/>
            <a:ext cx="7466161" cy="3342710"/>
          </a:xfrm>
          <a:prstGeom prst="rect">
            <a:avLst/>
          </a:prstGeom>
        </p:spPr>
        <p:txBody>
          <a:bodyPr vert="horz" wrap="square" lIns="0" tIns="0" rIns="0" bIns="0" rtlCol="0">
            <a:spAutoFit/>
          </a:bodyPr>
          <a:lstStyle/>
          <a:p>
            <a:pPr marL="7701" marR="3081" algn="l">
              <a:spcBef>
                <a:spcPts val="61"/>
              </a:spcBef>
            </a:pPr>
            <a:r>
              <a:rPr spc="-33" dirty="0">
                <a:latin typeface="☞AKTIV GROTESK" panose="020B0504020202020204" pitchFamily="34" charset="0"/>
              </a:rPr>
              <a:t>Alla</a:t>
            </a:r>
            <a:r>
              <a:rPr spc="-91" dirty="0">
                <a:latin typeface="☞AKTIV GROTESK" panose="020B0504020202020204" pitchFamily="34" charset="0"/>
              </a:rPr>
              <a:t> </a:t>
            </a:r>
            <a:r>
              <a:rPr spc="-49" dirty="0">
                <a:latin typeface="☞AKTIV GROTESK" panose="020B0504020202020204" pitchFamily="34" charset="0"/>
              </a:rPr>
              <a:t>familjer</a:t>
            </a:r>
            <a:r>
              <a:rPr spc="-67" dirty="0">
                <a:latin typeface="☞AKTIV GROTESK" panose="020B0504020202020204" pitchFamily="34" charset="0"/>
              </a:rPr>
              <a:t> </a:t>
            </a:r>
            <a:r>
              <a:rPr dirty="0">
                <a:latin typeface="☞AKTIV GROTESK" panose="020B0504020202020204" pitchFamily="34" charset="0"/>
              </a:rPr>
              <a:t>har</a:t>
            </a:r>
            <a:r>
              <a:rPr spc="-79" dirty="0">
                <a:latin typeface="☞AKTIV GROTESK" panose="020B0504020202020204" pitchFamily="34" charset="0"/>
              </a:rPr>
              <a:t> </a:t>
            </a:r>
            <a:r>
              <a:rPr spc="-36" dirty="0" err="1">
                <a:latin typeface="☞AKTIV GROTESK" panose="020B0504020202020204" pitchFamily="34" charset="0"/>
              </a:rPr>
              <a:t>sina</a:t>
            </a:r>
            <a:r>
              <a:rPr spc="-76" dirty="0">
                <a:latin typeface="☞AKTIV GROTESK" panose="020B0504020202020204" pitchFamily="34" charset="0"/>
              </a:rPr>
              <a:t> </a:t>
            </a:r>
            <a:r>
              <a:rPr spc="-42" dirty="0" err="1">
                <a:latin typeface="☞AKTIV GROTESK" panose="020B0504020202020204" pitchFamily="34" charset="0"/>
              </a:rPr>
              <a:t>utmaningar</a:t>
            </a:r>
            <a:r>
              <a:rPr lang="sv-SE" spc="-42" dirty="0">
                <a:latin typeface="☞AKTIV GROTESK" panose="020B0504020202020204" pitchFamily="34" charset="0"/>
              </a:rPr>
              <a:t> –</a:t>
            </a:r>
            <a:r>
              <a:rPr spc="-73" dirty="0">
                <a:latin typeface="☞AKTIV GROTESK" panose="020B0504020202020204" pitchFamily="34" charset="0"/>
              </a:rPr>
              <a:t> </a:t>
            </a:r>
            <a:r>
              <a:rPr dirty="0">
                <a:latin typeface="☞AKTIV GROTESK" panose="020B0504020202020204" pitchFamily="34" charset="0"/>
              </a:rPr>
              <a:t>och</a:t>
            </a:r>
            <a:r>
              <a:rPr spc="-76" dirty="0">
                <a:latin typeface="☞AKTIV GROTESK" panose="020B0504020202020204" pitchFamily="34" charset="0"/>
              </a:rPr>
              <a:t> </a:t>
            </a:r>
            <a:r>
              <a:rPr dirty="0">
                <a:latin typeface="☞AKTIV GROTESK" panose="020B0504020202020204" pitchFamily="34" charset="0"/>
              </a:rPr>
              <a:t>som</a:t>
            </a:r>
            <a:r>
              <a:rPr spc="-76" dirty="0">
                <a:latin typeface="☞AKTIV GROTESK" panose="020B0504020202020204" pitchFamily="34" charset="0"/>
              </a:rPr>
              <a:t> </a:t>
            </a:r>
            <a:r>
              <a:rPr spc="-36" dirty="0">
                <a:latin typeface="☞AKTIV GROTESK" panose="020B0504020202020204" pitchFamily="34" charset="0"/>
              </a:rPr>
              <a:t>förälder</a:t>
            </a:r>
            <a:r>
              <a:rPr spc="-76" dirty="0">
                <a:latin typeface="☞AKTIV GROTESK" panose="020B0504020202020204" pitchFamily="34" charset="0"/>
              </a:rPr>
              <a:t> </a:t>
            </a:r>
            <a:r>
              <a:rPr spc="-15" dirty="0">
                <a:latin typeface="☞AKTIV GROTESK" panose="020B0504020202020204" pitchFamily="34" charset="0"/>
              </a:rPr>
              <a:t>är </a:t>
            </a:r>
            <a:r>
              <a:rPr dirty="0">
                <a:latin typeface="☞AKTIV GROTESK" panose="020B0504020202020204" pitchFamily="34" charset="0"/>
              </a:rPr>
              <a:t>det</a:t>
            </a:r>
            <a:r>
              <a:rPr spc="-69" dirty="0">
                <a:latin typeface="☞AKTIV GROTESK" panose="020B0504020202020204" pitchFamily="34" charset="0"/>
              </a:rPr>
              <a:t> </a:t>
            </a:r>
            <a:r>
              <a:rPr dirty="0">
                <a:latin typeface="☞AKTIV GROTESK" panose="020B0504020202020204" pitchFamily="34" charset="0"/>
              </a:rPr>
              <a:t>ofta</a:t>
            </a:r>
            <a:r>
              <a:rPr spc="-61" dirty="0">
                <a:latin typeface="☞AKTIV GROTESK" panose="020B0504020202020204" pitchFamily="34" charset="0"/>
              </a:rPr>
              <a:t> </a:t>
            </a:r>
            <a:r>
              <a:rPr spc="-58" dirty="0">
                <a:latin typeface="☞AKTIV GROTESK" panose="020B0504020202020204" pitchFamily="34" charset="0"/>
              </a:rPr>
              <a:t>mycket </a:t>
            </a:r>
            <a:r>
              <a:rPr dirty="0">
                <a:latin typeface="☞AKTIV GROTESK" panose="020B0504020202020204" pitchFamily="34" charset="0"/>
              </a:rPr>
              <a:t>att</a:t>
            </a:r>
            <a:r>
              <a:rPr spc="-64" dirty="0">
                <a:latin typeface="☞AKTIV GROTESK" panose="020B0504020202020204" pitchFamily="34" charset="0"/>
              </a:rPr>
              <a:t> </a:t>
            </a:r>
            <a:r>
              <a:rPr spc="-45" dirty="0">
                <a:latin typeface="☞AKTIV GROTESK" panose="020B0504020202020204" pitchFamily="34" charset="0"/>
              </a:rPr>
              <a:t>hålla</a:t>
            </a:r>
            <a:r>
              <a:rPr spc="-64" dirty="0">
                <a:latin typeface="☞AKTIV GROTESK" panose="020B0504020202020204" pitchFamily="34" charset="0"/>
              </a:rPr>
              <a:t> </a:t>
            </a:r>
            <a:r>
              <a:rPr spc="-49" dirty="0">
                <a:latin typeface="☞AKTIV GROTESK" panose="020B0504020202020204" pitchFamily="34" charset="0"/>
              </a:rPr>
              <a:t>koll</a:t>
            </a:r>
            <a:r>
              <a:rPr spc="-61" dirty="0">
                <a:latin typeface="☞AKTIV GROTESK" panose="020B0504020202020204" pitchFamily="34" charset="0"/>
              </a:rPr>
              <a:t> </a:t>
            </a:r>
            <a:r>
              <a:rPr dirty="0">
                <a:latin typeface="☞AKTIV GROTESK" panose="020B0504020202020204" pitchFamily="34" charset="0"/>
              </a:rPr>
              <a:t>på</a:t>
            </a:r>
            <a:r>
              <a:rPr spc="-64" dirty="0">
                <a:latin typeface="☞AKTIV GROTESK" panose="020B0504020202020204" pitchFamily="34" charset="0"/>
              </a:rPr>
              <a:t> </a:t>
            </a:r>
            <a:r>
              <a:rPr dirty="0">
                <a:latin typeface="☞AKTIV GROTESK" panose="020B0504020202020204" pitchFamily="34" charset="0"/>
              </a:rPr>
              <a:t>i</a:t>
            </a:r>
            <a:r>
              <a:rPr spc="-64" dirty="0">
                <a:latin typeface="☞AKTIV GROTESK" panose="020B0504020202020204" pitchFamily="34" charset="0"/>
              </a:rPr>
              <a:t> </a:t>
            </a:r>
            <a:r>
              <a:rPr spc="-30" dirty="0">
                <a:latin typeface="☞AKTIV GROTESK" panose="020B0504020202020204" pitchFamily="34" charset="0"/>
              </a:rPr>
              <a:t>barnens</a:t>
            </a:r>
            <a:r>
              <a:rPr spc="-61" dirty="0">
                <a:latin typeface="☞AKTIV GROTESK" panose="020B0504020202020204" pitchFamily="34" charset="0"/>
              </a:rPr>
              <a:t> </a:t>
            </a:r>
            <a:r>
              <a:rPr spc="-6" dirty="0" err="1">
                <a:latin typeface="☞AKTIV GROTESK" panose="020B0504020202020204" pitchFamily="34" charset="0"/>
              </a:rPr>
              <a:t>vardag</a:t>
            </a:r>
            <a:r>
              <a:rPr spc="-6" dirty="0">
                <a:latin typeface="☞AKTIV GROTESK" panose="020B0504020202020204" pitchFamily="34" charset="0"/>
              </a:rPr>
              <a:t>.</a:t>
            </a:r>
            <a:br>
              <a:rPr lang="sv-SE" spc="-6" dirty="0">
                <a:latin typeface="☞AKTIV GROTESK" panose="020B0504020202020204" pitchFamily="34" charset="0"/>
              </a:rPr>
            </a:br>
            <a:endParaRPr spc="-6" dirty="0">
              <a:latin typeface="☞AKTIV GROTESK" panose="020B0504020202020204" pitchFamily="34" charset="0"/>
            </a:endParaRPr>
          </a:p>
          <a:p>
            <a:pPr algn="l">
              <a:spcBef>
                <a:spcPts val="224"/>
              </a:spcBef>
            </a:pPr>
            <a:r>
              <a:rPr dirty="0">
                <a:latin typeface="☞AKTIV GROTESK" panose="020B0504020202020204" pitchFamily="34" charset="0"/>
              </a:rPr>
              <a:t>Men</a:t>
            </a:r>
            <a:r>
              <a:rPr spc="-79" dirty="0">
                <a:latin typeface="☞AKTIV GROTESK" panose="020B0504020202020204" pitchFamily="34" charset="0"/>
              </a:rPr>
              <a:t> </a:t>
            </a:r>
            <a:r>
              <a:rPr dirty="0">
                <a:latin typeface="☞AKTIV GROTESK" panose="020B0504020202020204" pitchFamily="34" charset="0"/>
              </a:rPr>
              <a:t>av</a:t>
            </a:r>
            <a:r>
              <a:rPr spc="-69" dirty="0">
                <a:latin typeface="☞AKTIV GROTESK" panose="020B0504020202020204" pitchFamily="34" charset="0"/>
              </a:rPr>
              <a:t> </a:t>
            </a:r>
            <a:r>
              <a:rPr spc="-33" dirty="0">
                <a:latin typeface="☞AKTIV GROTESK" panose="020B0504020202020204" pitchFamily="34" charset="0"/>
              </a:rPr>
              <a:t>vissa</a:t>
            </a:r>
            <a:r>
              <a:rPr spc="-67" dirty="0">
                <a:latin typeface="☞AKTIV GROTESK" panose="020B0504020202020204" pitchFamily="34" charset="0"/>
              </a:rPr>
              <a:t> </a:t>
            </a:r>
            <a:r>
              <a:rPr spc="-45" dirty="0">
                <a:latin typeface="☞AKTIV GROTESK" panose="020B0504020202020204" pitchFamily="34" charset="0"/>
              </a:rPr>
              <a:t>föräldrar</a:t>
            </a:r>
            <a:r>
              <a:rPr spc="-69" dirty="0">
                <a:latin typeface="☞AKTIV GROTESK" panose="020B0504020202020204" pitchFamily="34" charset="0"/>
              </a:rPr>
              <a:t> </a:t>
            </a:r>
            <a:r>
              <a:rPr spc="-36" dirty="0">
                <a:latin typeface="☞AKTIV GROTESK" panose="020B0504020202020204" pitchFamily="34" charset="0"/>
              </a:rPr>
              <a:t>krävs</a:t>
            </a:r>
            <a:r>
              <a:rPr spc="-67" dirty="0">
                <a:latin typeface="☞AKTIV GROTESK" panose="020B0504020202020204" pitchFamily="34" charset="0"/>
              </a:rPr>
              <a:t> </a:t>
            </a:r>
            <a:r>
              <a:rPr dirty="0">
                <a:latin typeface="☞AKTIV GROTESK" panose="020B0504020202020204" pitchFamily="34" charset="0"/>
              </a:rPr>
              <a:t>det</a:t>
            </a:r>
            <a:r>
              <a:rPr spc="-67" dirty="0">
                <a:latin typeface="☞AKTIV GROTESK" panose="020B0504020202020204" pitchFamily="34" charset="0"/>
              </a:rPr>
              <a:t> </a:t>
            </a:r>
            <a:r>
              <a:rPr spc="-58" dirty="0">
                <a:latin typeface="☞AKTIV GROTESK" panose="020B0504020202020204" pitchFamily="34" charset="0"/>
              </a:rPr>
              <a:t>mycket </a:t>
            </a:r>
            <a:r>
              <a:rPr spc="-12" dirty="0">
                <a:latin typeface="☞AKTIV GROTESK" panose="020B0504020202020204" pitchFamily="34" charset="0"/>
              </a:rPr>
              <a:t>mer.</a:t>
            </a:r>
            <a:br>
              <a:rPr lang="sv-SE" spc="-12" dirty="0">
                <a:latin typeface="☞AKTIV GROTESK" panose="020B0504020202020204" pitchFamily="34" charset="0"/>
              </a:rPr>
            </a:br>
            <a:br>
              <a:rPr lang="sv-SE" spc="-12" dirty="0">
                <a:latin typeface="☞AKTIV GROTESK" panose="020B0504020202020204" pitchFamily="34" charset="0"/>
              </a:rPr>
            </a:br>
            <a:r>
              <a:rPr lang="sv-SE" spc="-6" dirty="0">
                <a:latin typeface="☞AKTIV GROTESK" panose="020B0504020202020204" pitchFamily="34" charset="0"/>
              </a:rPr>
              <a:t>För</a:t>
            </a:r>
            <a:r>
              <a:rPr lang="sv-SE" spc="-85" dirty="0">
                <a:latin typeface="☞AKTIV GROTESK" panose="020B0504020202020204" pitchFamily="34" charset="0"/>
              </a:rPr>
              <a:t> </a:t>
            </a:r>
            <a:r>
              <a:rPr lang="sv-SE" spc="-49" dirty="0">
                <a:latin typeface="☞AKTIV GROTESK" panose="020B0504020202020204" pitchFamily="34" charset="0"/>
              </a:rPr>
              <a:t>familjer</a:t>
            </a:r>
            <a:r>
              <a:rPr lang="sv-SE" spc="-67" dirty="0">
                <a:latin typeface="☞AKTIV GROTESK" panose="020B0504020202020204" pitchFamily="34" charset="0"/>
              </a:rPr>
              <a:t> </a:t>
            </a:r>
            <a:r>
              <a:rPr lang="sv-SE" dirty="0">
                <a:latin typeface="☞AKTIV GROTESK" panose="020B0504020202020204" pitchFamily="34" charset="0"/>
              </a:rPr>
              <a:t>med</a:t>
            </a:r>
            <a:r>
              <a:rPr lang="sv-SE" spc="-76" dirty="0">
                <a:latin typeface="☞AKTIV GROTESK" panose="020B0504020202020204" pitchFamily="34" charset="0"/>
              </a:rPr>
              <a:t> </a:t>
            </a:r>
            <a:r>
              <a:rPr lang="sv-SE" spc="-15" dirty="0">
                <a:latin typeface="☞AKTIV GROTESK" panose="020B0504020202020204" pitchFamily="34" charset="0"/>
              </a:rPr>
              <a:t>barn</a:t>
            </a:r>
            <a:r>
              <a:rPr lang="sv-SE" spc="-76" dirty="0">
                <a:latin typeface="☞AKTIV GROTESK" panose="020B0504020202020204" pitchFamily="34" charset="0"/>
              </a:rPr>
              <a:t> </a:t>
            </a:r>
            <a:r>
              <a:rPr lang="sv-SE" dirty="0">
                <a:latin typeface="☞AKTIV GROTESK" panose="020B0504020202020204" pitchFamily="34" charset="0"/>
              </a:rPr>
              <a:t>med</a:t>
            </a:r>
            <a:r>
              <a:rPr lang="sv-SE" spc="-73" dirty="0">
                <a:latin typeface="☞AKTIV GROTESK" panose="020B0504020202020204" pitchFamily="34" charset="0"/>
              </a:rPr>
              <a:t> </a:t>
            </a:r>
            <a:r>
              <a:rPr lang="sv-SE" spc="-6" dirty="0">
                <a:latin typeface="☞AKTIV GROTESK" panose="020B0504020202020204" pitchFamily="34" charset="0"/>
              </a:rPr>
              <a:t>normbrytande </a:t>
            </a:r>
            <a:r>
              <a:rPr lang="sv-SE" spc="-49" dirty="0">
                <a:latin typeface="☞AKTIV GROTESK" panose="020B0504020202020204" pitchFamily="34" charset="0"/>
              </a:rPr>
              <a:t>funktionsvariationer</a:t>
            </a:r>
            <a:r>
              <a:rPr lang="sv-SE" spc="-58" dirty="0">
                <a:latin typeface="☞AKTIV GROTESK" panose="020B0504020202020204" pitchFamily="34" charset="0"/>
              </a:rPr>
              <a:t> </a:t>
            </a:r>
            <a:r>
              <a:rPr lang="sv-SE" dirty="0">
                <a:latin typeface="☞AKTIV GROTESK" panose="020B0504020202020204" pitchFamily="34" charset="0"/>
              </a:rPr>
              <a:t>kan</a:t>
            </a:r>
            <a:r>
              <a:rPr lang="sv-SE" spc="-52" dirty="0">
                <a:latin typeface="☞AKTIV GROTESK" panose="020B0504020202020204" pitchFamily="34" charset="0"/>
              </a:rPr>
              <a:t> kontakterna</a:t>
            </a:r>
            <a:r>
              <a:rPr lang="sv-SE" spc="-49" dirty="0">
                <a:latin typeface="☞AKTIV GROTESK" panose="020B0504020202020204" pitchFamily="34" charset="0"/>
              </a:rPr>
              <a:t> </a:t>
            </a:r>
            <a:r>
              <a:rPr lang="sv-SE" spc="-12" dirty="0">
                <a:latin typeface="☞AKTIV GROTESK" panose="020B0504020202020204" pitchFamily="34" charset="0"/>
              </a:rPr>
              <a:t>vara </a:t>
            </a:r>
            <a:r>
              <a:rPr lang="sv-SE" spc="-45" dirty="0">
                <a:latin typeface="☞AKTIV GROTESK" panose="020B0504020202020204" pitchFamily="34" charset="0"/>
              </a:rPr>
              <a:t>överväldigande</a:t>
            </a:r>
            <a:r>
              <a:rPr lang="sv-SE" spc="-79" dirty="0">
                <a:latin typeface="☞AKTIV GROTESK" panose="020B0504020202020204" pitchFamily="34" charset="0"/>
              </a:rPr>
              <a:t> </a:t>
            </a:r>
            <a:r>
              <a:rPr lang="sv-SE" spc="-21" dirty="0">
                <a:latin typeface="☞AKTIV GROTESK" panose="020B0504020202020204" pitchFamily="34" charset="0"/>
              </a:rPr>
              <a:t>många.</a:t>
            </a:r>
            <a:r>
              <a:rPr lang="sv-SE" spc="-79" dirty="0">
                <a:latin typeface="☞AKTIV GROTESK" panose="020B0504020202020204" pitchFamily="34" charset="0"/>
              </a:rPr>
              <a:t> </a:t>
            </a:r>
            <a:r>
              <a:rPr lang="sv-SE" spc="-12" dirty="0">
                <a:latin typeface="☞AKTIV GROTESK" panose="020B0504020202020204" pitchFamily="34" charset="0"/>
              </a:rPr>
              <a:t>Ett</a:t>
            </a:r>
            <a:r>
              <a:rPr lang="sv-SE" spc="-76" dirty="0">
                <a:latin typeface="☞AKTIV GROTESK" panose="020B0504020202020204" pitchFamily="34" charset="0"/>
              </a:rPr>
              <a:t> </a:t>
            </a:r>
            <a:r>
              <a:rPr lang="sv-SE" spc="-33" dirty="0">
                <a:latin typeface="☞AKTIV GROTESK" panose="020B0504020202020204" pitchFamily="34" charset="0"/>
              </a:rPr>
              <a:t>problem</a:t>
            </a:r>
            <a:r>
              <a:rPr lang="sv-SE" spc="-76" dirty="0">
                <a:latin typeface="☞AKTIV GROTESK" panose="020B0504020202020204" pitchFamily="34" charset="0"/>
              </a:rPr>
              <a:t> </a:t>
            </a:r>
            <a:r>
              <a:rPr lang="sv-SE" dirty="0">
                <a:latin typeface="☞AKTIV GROTESK" panose="020B0504020202020204" pitchFamily="34" charset="0"/>
              </a:rPr>
              <a:t>som</a:t>
            </a:r>
            <a:r>
              <a:rPr lang="sv-SE" spc="-76" dirty="0">
                <a:latin typeface="☞AKTIV GROTESK" panose="020B0504020202020204" pitchFamily="34" charset="0"/>
              </a:rPr>
              <a:t> </a:t>
            </a:r>
            <a:r>
              <a:rPr lang="sv-SE" spc="-6" dirty="0">
                <a:latin typeface="☞AKTIV GROTESK" panose="020B0504020202020204" pitchFamily="34" charset="0"/>
              </a:rPr>
              <a:t>skapar </a:t>
            </a:r>
            <a:r>
              <a:rPr lang="sv-SE" spc="-27" dirty="0">
                <a:latin typeface="☞AKTIV GROTESK" panose="020B0504020202020204" pitchFamily="34" charset="0"/>
              </a:rPr>
              <a:t>stress,</a:t>
            </a:r>
            <a:r>
              <a:rPr lang="sv-SE" spc="-64" dirty="0">
                <a:latin typeface="☞AKTIV GROTESK" panose="020B0504020202020204" pitchFamily="34" charset="0"/>
              </a:rPr>
              <a:t> </a:t>
            </a:r>
            <a:r>
              <a:rPr lang="sv-SE" spc="-49" dirty="0">
                <a:latin typeface="☞AKTIV GROTESK" panose="020B0504020202020204" pitchFamily="34" charset="0"/>
              </a:rPr>
              <a:t>ojämställdhet</a:t>
            </a:r>
            <a:r>
              <a:rPr lang="sv-SE" spc="-64" dirty="0">
                <a:latin typeface="☞AKTIV GROTESK" panose="020B0504020202020204" pitchFamily="34" charset="0"/>
              </a:rPr>
              <a:t> </a:t>
            </a:r>
            <a:r>
              <a:rPr lang="sv-SE" dirty="0">
                <a:latin typeface="☞AKTIV GROTESK" panose="020B0504020202020204" pitchFamily="34" charset="0"/>
              </a:rPr>
              <a:t>och</a:t>
            </a:r>
            <a:r>
              <a:rPr lang="sv-SE" spc="-61" dirty="0">
                <a:latin typeface="☞AKTIV GROTESK" panose="020B0504020202020204" pitchFamily="34" charset="0"/>
              </a:rPr>
              <a:t> </a:t>
            </a:r>
            <a:r>
              <a:rPr lang="sv-SE" spc="-42" dirty="0">
                <a:latin typeface="☞AKTIV GROTESK" panose="020B0504020202020204" pitchFamily="34" charset="0"/>
              </a:rPr>
              <a:t>frustration</a:t>
            </a:r>
            <a:r>
              <a:rPr lang="sv-SE" spc="-64" dirty="0">
                <a:latin typeface="☞AKTIV GROTESK" panose="020B0504020202020204" pitchFamily="34" charset="0"/>
              </a:rPr>
              <a:t> </a:t>
            </a:r>
            <a:r>
              <a:rPr lang="sv-SE" dirty="0">
                <a:latin typeface="☞AKTIV GROTESK" panose="020B0504020202020204" pitchFamily="34" charset="0"/>
              </a:rPr>
              <a:t>för</a:t>
            </a:r>
            <a:r>
              <a:rPr lang="sv-SE" spc="-61" dirty="0">
                <a:latin typeface="☞AKTIV GROTESK" panose="020B0504020202020204" pitchFamily="34" charset="0"/>
              </a:rPr>
              <a:t> </a:t>
            </a:r>
            <a:r>
              <a:rPr lang="sv-SE" spc="-39" dirty="0">
                <a:latin typeface="☞AKTIV GROTESK" panose="020B0504020202020204" pitchFamily="34" charset="0"/>
              </a:rPr>
              <a:t>alla</a:t>
            </a:r>
            <a:r>
              <a:rPr lang="sv-SE" spc="-64" dirty="0">
                <a:latin typeface="☞AKTIV GROTESK" panose="020B0504020202020204" pitchFamily="34" charset="0"/>
              </a:rPr>
              <a:t> </a:t>
            </a:r>
            <a:r>
              <a:rPr lang="sv-SE" dirty="0">
                <a:latin typeface="☞AKTIV GROTESK" panose="020B0504020202020204" pitchFamily="34" charset="0"/>
              </a:rPr>
              <a:t>i</a:t>
            </a:r>
            <a:r>
              <a:rPr lang="sv-SE" spc="-61" dirty="0">
                <a:latin typeface="☞AKTIV GROTESK" panose="020B0504020202020204" pitchFamily="34" charset="0"/>
              </a:rPr>
              <a:t> </a:t>
            </a:r>
            <a:r>
              <a:rPr lang="sv-SE" spc="-39" dirty="0">
                <a:latin typeface="☞AKTIV GROTESK" panose="020B0504020202020204" pitchFamily="34" charset="0"/>
              </a:rPr>
              <a:t>familjen.</a:t>
            </a:r>
            <a:endParaRPr spc="-12" dirty="0">
              <a:latin typeface="☞AKTIV GROTESK" panose="020B0504020202020204" pitchFamily="34" charset="0"/>
            </a:endParaRPr>
          </a:p>
        </p:txBody>
      </p:sp>
    </p:spTree>
    <p:extLst>
      <p:ext uri="{BB962C8B-B14F-4D97-AF65-F5344CB8AC3E}">
        <p14:creationId xmlns:p14="http://schemas.microsoft.com/office/powerpoint/2010/main" val="386250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Bildobjekt 3" descr="En bild som visar skärmbild, Teckensnitt, svart, typografi&#10;&#10;AI-genererat innehåll kan vara felaktigt.">
            <a:extLst>
              <a:ext uri="{FF2B5EF4-FFF2-40B4-BE49-F238E27FC236}">
                <a16:creationId xmlns:a16="http://schemas.microsoft.com/office/drawing/2014/main" id="{D062CE25-3DFF-443D-3B63-D0F978EFFD99}"/>
              </a:ext>
            </a:extLst>
          </p:cNvPr>
          <p:cNvPicPr>
            <a:picLocks noChangeAspect="1"/>
          </p:cNvPicPr>
          <p:nvPr/>
        </p:nvPicPr>
        <p:blipFill>
          <a:blip r:embed="rId2"/>
          <a:stretch>
            <a:fillRect/>
          </a:stretch>
        </p:blipFill>
        <p:spPr>
          <a:xfrm>
            <a:off x="138605" y="6545045"/>
            <a:ext cx="1757034" cy="176685"/>
          </a:xfrm>
          <a:prstGeom prst="rect">
            <a:avLst/>
          </a:prstGeom>
        </p:spPr>
      </p:pic>
      <p:sp>
        <p:nvSpPr>
          <p:cNvPr id="6" name="object 2">
            <a:extLst>
              <a:ext uri="{FF2B5EF4-FFF2-40B4-BE49-F238E27FC236}">
                <a16:creationId xmlns:a16="http://schemas.microsoft.com/office/drawing/2014/main" id="{691BB3F3-1A74-8A03-4AFF-D7F2C13635D6}"/>
              </a:ext>
            </a:extLst>
          </p:cNvPr>
          <p:cNvSpPr txBox="1">
            <a:spLocks/>
          </p:cNvSpPr>
          <p:nvPr/>
        </p:nvSpPr>
        <p:spPr>
          <a:xfrm>
            <a:off x="2362919" y="1344450"/>
            <a:ext cx="7466161" cy="3685624"/>
          </a:xfrm>
          <a:prstGeom prst="rect">
            <a:avLst/>
          </a:prstGeom>
        </p:spPr>
        <p:txBody>
          <a:bodyPr vert="horz" wrap="square" lIns="0" tIns="0" rIns="0" bIns="0" rtlCol="0">
            <a:spAutoFit/>
          </a:bodyPr>
          <a:lstStyle>
            <a:lvl1pPr eaLnBrk="1" hangingPunct="1">
              <a:defRPr sz="2395" b="0" i="0">
                <a:solidFill>
                  <a:schemeClr val="tx1"/>
                </a:solidFill>
                <a:latin typeface="Lato"/>
                <a:ea typeface="+mj-ea"/>
                <a:cs typeface="Lato"/>
              </a:defRPr>
            </a:lvl1pPr>
          </a:lstStyle>
          <a:p>
            <a:pPr marL="7701" marR="3081">
              <a:spcBef>
                <a:spcPts val="61"/>
              </a:spcBef>
            </a:pPr>
            <a:r>
              <a:rPr lang="sv-SE" dirty="0">
                <a:latin typeface="☞AKTIV GROTESK" panose="020B0504020202020204" pitchFamily="34" charset="0"/>
              </a:rPr>
              <a:t>För er som är i en sådan situation kan det vara bra att rita upp en egen kontaktkarta kring barnets kontakter och ta med till möten.</a:t>
            </a:r>
            <a:br>
              <a:rPr lang="sv-SE" dirty="0">
                <a:latin typeface="☞AKTIV GROTESK" panose="020B0504020202020204" pitchFamily="34" charset="0"/>
              </a:rPr>
            </a:br>
            <a:br>
              <a:rPr lang="sv-SE" dirty="0">
                <a:latin typeface="☞AKTIV GROTESK" panose="020B0504020202020204" pitchFamily="34" charset="0"/>
              </a:rPr>
            </a:br>
            <a:r>
              <a:rPr lang="sv-SE" dirty="0">
                <a:latin typeface="☞AKTIV GROTESK" panose="020B0504020202020204" pitchFamily="34" charset="0"/>
              </a:rPr>
              <a:t>Det skapar både ökad förståelse från aktörerna ni möter och förhoppningsvis hjälp till att förenkla kontakterna i systemet.</a:t>
            </a:r>
            <a:br>
              <a:rPr lang="sv-SE" dirty="0">
                <a:latin typeface="☞AKTIV GROTESK" panose="020B0504020202020204" pitchFamily="34" charset="0"/>
              </a:rPr>
            </a:br>
            <a:br>
              <a:rPr lang="sv-SE" dirty="0">
                <a:latin typeface="☞AKTIV GROTESK" panose="020B0504020202020204" pitchFamily="34" charset="0"/>
              </a:rPr>
            </a:br>
            <a:r>
              <a:rPr lang="sv-SE" dirty="0">
                <a:latin typeface="☞AKTIV GROTESK" panose="020B0504020202020204" pitchFamily="34" charset="0"/>
              </a:rPr>
              <a:t>Bifogat finns två varianter på egna mallar</a:t>
            </a:r>
            <a:br>
              <a:rPr lang="sv-SE" dirty="0">
                <a:latin typeface="☞AKTIV GROTESK" panose="020B0504020202020204" pitchFamily="34" charset="0"/>
              </a:rPr>
            </a:br>
            <a:r>
              <a:rPr lang="sv-SE" dirty="0">
                <a:latin typeface="☞AKTIV GROTESK" panose="020B0504020202020204" pitchFamily="34" charset="0"/>
              </a:rPr>
              <a:t>att använda och fylla i (i Powerpoint).</a:t>
            </a:r>
            <a:endParaRPr lang="sv-SE" kern="0" spc="-12" dirty="0">
              <a:latin typeface="☞AKTIV GROTESK" panose="020B05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68192-255E-C121-7310-E77FF5FF4E93}"/>
            </a:ext>
          </a:extLst>
        </p:cNvPr>
        <p:cNvGrpSpPr/>
        <p:nvPr/>
      </p:nvGrpSpPr>
      <p:grpSpPr>
        <a:xfrm>
          <a:off x="0" y="0"/>
          <a:ext cx="0" cy="0"/>
          <a:chOff x="0" y="0"/>
          <a:chExt cx="0" cy="0"/>
        </a:xfrm>
      </p:grpSpPr>
      <p:sp>
        <p:nvSpPr>
          <p:cNvPr id="21" name="object 4">
            <a:extLst>
              <a:ext uri="{FF2B5EF4-FFF2-40B4-BE49-F238E27FC236}">
                <a16:creationId xmlns:a16="http://schemas.microsoft.com/office/drawing/2014/main" id="{50648AA1-49DB-62A8-AA83-DB6CC706AC73}"/>
              </a:ext>
            </a:extLst>
          </p:cNvPr>
          <p:cNvSpPr/>
          <p:nvPr/>
        </p:nvSpPr>
        <p:spPr>
          <a:xfrm>
            <a:off x="882026" y="5002294"/>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AB020"/>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34" name="object 9">
            <a:extLst>
              <a:ext uri="{FF2B5EF4-FFF2-40B4-BE49-F238E27FC236}">
                <a16:creationId xmlns:a16="http://schemas.microsoft.com/office/drawing/2014/main" id="{A9B0AAD9-2171-DB62-C402-539008D6F901}"/>
              </a:ext>
            </a:extLst>
          </p:cNvPr>
          <p:cNvSpPr txBox="1"/>
          <p:nvPr/>
        </p:nvSpPr>
        <p:spPr>
          <a:xfrm>
            <a:off x="951959" y="5403790"/>
            <a:ext cx="851443" cy="191630"/>
          </a:xfrm>
          <a:prstGeom prst="rect">
            <a:avLst/>
          </a:prstGeom>
        </p:spPr>
        <p:txBody>
          <a:bodyPr vert="horz" wrap="square" lIns="0" tIns="9627" rIns="0" bIns="0" rtlCol="0">
            <a:spAutoFit/>
          </a:bodyPr>
          <a:lstStyle/>
          <a:p>
            <a:pPr marL="7701" algn="ctr" defTabSz="554492">
              <a:spcBef>
                <a:spcPts val="76"/>
              </a:spcBef>
            </a:pPr>
            <a:r>
              <a:rPr lang="sv-SE" sz="1182" b="1" kern="0" spc="-12" dirty="0">
                <a:solidFill>
                  <a:srgbClr val="120B07"/>
                </a:solidFill>
                <a:latin typeface="☞AKTIV GROTESK" panose="020B0504020202020204" pitchFamily="34" charset="0"/>
                <a:cs typeface="Lato-Black"/>
              </a:rPr>
              <a:t>Socialtjänst</a:t>
            </a:r>
            <a:endParaRPr sz="1182" b="1" kern="0" dirty="0">
              <a:solidFill>
                <a:srgbClr val="120B07"/>
              </a:solidFill>
              <a:latin typeface="☞AKTIV GROTESK" panose="020B0504020202020204" pitchFamily="34" charset="0"/>
              <a:cs typeface="Lato-Black"/>
            </a:endParaRPr>
          </a:p>
        </p:txBody>
      </p:sp>
      <p:sp>
        <p:nvSpPr>
          <p:cNvPr id="13" name="object 4">
            <a:extLst>
              <a:ext uri="{FF2B5EF4-FFF2-40B4-BE49-F238E27FC236}">
                <a16:creationId xmlns:a16="http://schemas.microsoft.com/office/drawing/2014/main" id="{F6B37669-2312-FEFA-4121-F7607C19EDA2}"/>
              </a:ext>
            </a:extLst>
          </p:cNvPr>
          <p:cNvSpPr/>
          <p:nvPr/>
        </p:nvSpPr>
        <p:spPr>
          <a:xfrm>
            <a:off x="9593057" y="5576978"/>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A988F0"/>
          </a:solidFill>
        </p:spPr>
        <p:txBody>
          <a:bodyPr wrap="square" lIns="0" tIns="0" rIns="0" bIns="0" rtlCol="0"/>
          <a:lstStyle/>
          <a:p>
            <a:pPr defTabSz="554492"/>
            <a:endParaRPr sz="1092" kern="0">
              <a:solidFill>
                <a:sysClr val="windowText" lastClr="000000"/>
              </a:solidFill>
              <a:latin typeface="☞AKTIV GROTESK" panose="020B0504020202020204" pitchFamily="34" charset="0"/>
            </a:endParaRPr>
          </a:p>
        </p:txBody>
      </p:sp>
      <p:sp>
        <p:nvSpPr>
          <p:cNvPr id="14" name="object 9">
            <a:extLst>
              <a:ext uri="{FF2B5EF4-FFF2-40B4-BE49-F238E27FC236}">
                <a16:creationId xmlns:a16="http://schemas.microsoft.com/office/drawing/2014/main" id="{F79B6165-F879-67AD-B5AA-FEB2A8953978}"/>
              </a:ext>
            </a:extLst>
          </p:cNvPr>
          <p:cNvSpPr txBox="1"/>
          <p:nvPr/>
        </p:nvSpPr>
        <p:spPr>
          <a:xfrm>
            <a:off x="9894947" y="5978474"/>
            <a:ext cx="390841" cy="191630"/>
          </a:xfrm>
          <a:prstGeom prst="rect">
            <a:avLst/>
          </a:prstGeom>
        </p:spPr>
        <p:txBody>
          <a:bodyPr vert="horz" wrap="square" lIns="0" tIns="9627" rIns="0" bIns="0" rtlCol="0">
            <a:spAutoFit/>
          </a:bodyPr>
          <a:lstStyle/>
          <a:p>
            <a:pPr marL="7701" algn="ctr" defTabSz="554492">
              <a:spcBef>
                <a:spcPts val="76"/>
              </a:spcBef>
            </a:pPr>
            <a:r>
              <a:rPr sz="1182" b="1" kern="0" spc="-12" dirty="0">
                <a:solidFill>
                  <a:srgbClr val="120B07"/>
                </a:solidFill>
                <a:latin typeface="☞AKTIV GROTESK" panose="020B0504020202020204" pitchFamily="34" charset="0"/>
                <a:cs typeface="Lato-Black"/>
              </a:rPr>
              <a:t>Skola</a:t>
            </a:r>
            <a:endParaRPr sz="1182" b="1" kern="0" dirty="0">
              <a:solidFill>
                <a:srgbClr val="120B07"/>
              </a:solidFill>
              <a:latin typeface="☞AKTIV GROTESK" panose="020B0504020202020204" pitchFamily="34" charset="0"/>
              <a:cs typeface="Lato-Black"/>
            </a:endParaRPr>
          </a:p>
        </p:txBody>
      </p:sp>
      <p:sp>
        <p:nvSpPr>
          <p:cNvPr id="11" name="object 2">
            <a:extLst>
              <a:ext uri="{FF2B5EF4-FFF2-40B4-BE49-F238E27FC236}">
                <a16:creationId xmlns:a16="http://schemas.microsoft.com/office/drawing/2014/main" id="{6F2B3E97-5483-B969-B878-EC925F7F1FE5}"/>
              </a:ext>
            </a:extLst>
          </p:cNvPr>
          <p:cNvSpPr/>
          <p:nvPr/>
        </p:nvSpPr>
        <p:spPr>
          <a:xfrm>
            <a:off x="5938046" y="117951"/>
            <a:ext cx="994622" cy="994622"/>
          </a:xfrm>
          <a:custGeom>
            <a:avLst/>
            <a:gdLst/>
            <a:ahLst/>
            <a:cxnLst/>
            <a:rect l="l" t="t" r="r" b="b"/>
            <a:pathLst>
              <a:path w="1640204"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044AB2"/>
          </a:solidFill>
        </p:spPr>
        <p:txBody>
          <a:bodyPr wrap="square" lIns="0" tIns="0" rIns="0" bIns="0" rtlCol="0"/>
          <a:lstStyle/>
          <a:p>
            <a:pPr defTabSz="554492"/>
            <a:endParaRPr sz="1092" kern="0">
              <a:solidFill>
                <a:sysClr val="windowText" lastClr="000000"/>
              </a:solidFill>
              <a:latin typeface="☞AKTIV GROTESK" panose="020B0504020202020204" pitchFamily="34" charset="0"/>
            </a:endParaRPr>
          </a:p>
        </p:txBody>
      </p:sp>
      <p:sp>
        <p:nvSpPr>
          <p:cNvPr id="12" name="object 12">
            <a:extLst>
              <a:ext uri="{FF2B5EF4-FFF2-40B4-BE49-F238E27FC236}">
                <a16:creationId xmlns:a16="http://schemas.microsoft.com/office/drawing/2014/main" id="{C8015058-A4D1-6527-357D-01633E1E17C7}"/>
              </a:ext>
            </a:extLst>
          </p:cNvPr>
          <p:cNvSpPr txBox="1"/>
          <p:nvPr/>
        </p:nvSpPr>
        <p:spPr>
          <a:xfrm>
            <a:off x="6174075" y="519447"/>
            <a:ext cx="515987" cy="191630"/>
          </a:xfrm>
          <a:prstGeom prst="rect">
            <a:avLst/>
          </a:prstGeom>
        </p:spPr>
        <p:txBody>
          <a:bodyPr vert="horz" wrap="square" lIns="0" tIns="9627" rIns="0" bIns="0" rtlCol="0">
            <a:spAutoFit/>
          </a:bodyPr>
          <a:lstStyle/>
          <a:p>
            <a:pPr marL="7701" algn="ctr" defTabSz="554492">
              <a:spcBef>
                <a:spcPts val="76"/>
              </a:spcBef>
            </a:pPr>
            <a:r>
              <a:rPr sz="1182" b="1" kern="0" spc="-12" dirty="0">
                <a:solidFill>
                  <a:srgbClr val="FCEDD6"/>
                </a:solidFill>
                <a:latin typeface="☞AKTIV GROTESK" panose="020B0504020202020204" pitchFamily="34" charset="0"/>
                <a:cs typeface="Lato-Black"/>
              </a:rPr>
              <a:t>Vården</a:t>
            </a:r>
            <a:endParaRPr sz="1182" kern="0" dirty="0">
              <a:solidFill>
                <a:srgbClr val="FCEDD6"/>
              </a:solidFill>
              <a:latin typeface="☞AKTIV GROTESK" panose="020B0504020202020204" pitchFamily="34" charset="0"/>
              <a:cs typeface="Lato-Black"/>
            </a:endParaRPr>
          </a:p>
        </p:txBody>
      </p:sp>
      <p:sp>
        <p:nvSpPr>
          <p:cNvPr id="207" name="object 21">
            <a:extLst>
              <a:ext uri="{FF2B5EF4-FFF2-40B4-BE49-F238E27FC236}">
                <a16:creationId xmlns:a16="http://schemas.microsoft.com/office/drawing/2014/main" id="{0DA32D87-54BC-428F-E9C7-180DF601E5C3}"/>
              </a:ext>
            </a:extLst>
          </p:cNvPr>
          <p:cNvSpPr txBox="1"/>
          <p:nvPr/>
        </p:nvSpPr>
        <p:spPr>
          <a:xfrm>
            <a:off x="1234233" y="1971808"/>
            <a:ext cx="1282650" cy="361961"/>
          </a:xfrm>
          <a:prstGeom prst="rect">
            <a:avLst/>
          </a:prstGeom>
          <a:solidFill>
            <a:srgbClr val="8AACEF">
              <a:alpha val="79998"/>
            </a:srgbClr>
          </a:solidFill>
        </p:spPr>
        <p:txBody>
          <a:bodyPr vert="horz" wrap="square" lIns="0" tIns="0" rIns="0" bIns="0" rtlCol="0" anchor="ctr">
            <a:noAutofit/>
          </a:bodyPr>
          <a:lstStyle/>
          <a:p>
            <a:pPr marL="14440" algn="ctr" defTabSz="554492">
              <a:spcBef>
                <a:spcPts val="725"/>
              </a:spcBef>
            </a:pPr>
            <a:endParaRPr sz="1182" kern="0" dirty="0">
              <a:solidFill>
                <a:srgbClr val="120B07"/>
              </a:solidFill>
              <a:latin typeface="☞AKTIV GROTESK" panose="020B0504020202020204" pitchFamily="34" charset="0"/>
              <a:cs typeface="Lato-Black"/>
            </a:endParaRPr>
          </a:p>
        </p:txBody>
      </p:sp>
      <p:cxnSp>
        <p:nvCxnSpPr>
          <p:cNvPr id="136" name="Rak 135">
            <a:extLst>
              <a:ext uri="{FF2B5EF4-FFF2-40B4-BE49-F238E27FC236}">
                <a16:creationId xmlns:a16="http://schemas.microsoft.com/office/drawing/2014/main" id="{F9486E9F-1B72-3EB1-BD99-0D2FABF5EE6D}"/>
              </a:ext>
            </a:extLst>
          </p:cNvPr>
          <p:cNvCxnSpPr>
            <a:cxnSpLocks/>
            <a:stCxn id="10" idx="0"/>
            <a:endCxn id="39" idx="2"/>
          </p:cNvCxnSpPr>
          <p:nvPr/>
        </p:nvCxnSpPr>
        <p:spPr>
          <a:xfrm flipV="1">
            <a:off x="6495427" y="1896483"/>
            <a:ext cx="118681" cy="165897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Rak 112">
            <a:extLst>
              <a:ext uri="{FF2B5EF4-FFF2-40B4-BE49-F238E27FC236}">
                <a16:creationId xmlns:a16="http://schemas.microsoft.com/office/drawing/2014/main" id="{050BF401-7DB7-AAB0-73C2-89ED8FD762C5}"/>
              </a:ext>
            </a:extLst>
          </p:cNvPr>
          <p:cNvCxnSpPr>
            <a:cxnSpLocks/>
            <a:stCxn id="10" idx="1"/>
            <a:endCxn id="19" idx="2"/>
          </p:cNvCxnSpPr>
          <p:nvPr/>
        </p:nvCxnSpPr>
        <p:spPr>
          <a:xfrm flipH="1" flipV="1">
            <a:off x="1871959" y="3419291"/>
            <a:ext cx="3738397" cy="38011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9" name="Rak 118">
            <a:extLst>
              <a:ext uri="{FF2B5EF4-FFF2-40B4-BE49-F238E27FC236}">
                <a16:creationId xmlns:a16="http://schemas.microsoft.com/office/drawing/2014/main" id="{A59EFBA5-9BE1-3CC3-57AC-79890E149636}"/>
              </a:ext>
            </a:extLst>
          </p:cNvPr>
          <p:cNvCxnSpPr>
            <a:cxnSpLocks/>
            <a:stCxn id="10" idx="1"/>
            <a:endCxn id="27" idx="3"/>
          </p:cNvCxnSpPr>
          <p:nvPr/>
        </p:nvCxnSpPr>
        <p:spPr>
          <a:xfrm flipH="1" flipV="1">
            <a:off x="2513285" y="2662075"/>
            <a:ext cx="3097071" cy="113732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Rak 122">
            <a:extLst>
              <a:ext uri="{FF2B5EF4-FFF2-40B4-BE49-F238E27FC236}">
                <a16:creationId xmlns:a16="http://schemas.microsoft.com/office/drawing/2014/main" id="{907155D8-889C-08BF-8DF3-FFD49B3F7CA4}"/>
              </a:ext>
            </a:extLst>
          </p:cNvPr>
          <p:cNvCxnSpPr>
            <a:cxnSpLocks/>
            <a:stCxn id="10" idx="1"/>
          </p:cNvCxnSpPr>
          <p:nvPr/>
        </p:nvCxnSpPr>
        <p:spPr>
          <a:xfrm flipH="1" flipV="1">
            <a:off x="2513285" y="2149800"/>
            <a:ext cx="3097071" cy="16496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7" name="Rak 126">
            <a:extLst>
              <a:ext uri="{FF2B5EF4-FFF2-40B4-BE49-F238E27FC236}">
                <a16:creationId xmlns:a16="http://schemas.microsoft.com/office/drawing/2014/main" id="{8835DF67-134A-1C85-75EF-12ACF993B8BB}"/>
              </a:ext>
            </a:extLst>
          </p:cNvPr>
          <p:cNvCxnSpPr>
            <a:cxnSpLocks/>
            <a:stCxn id="10" idx="1"/>
            <a:endCxn id="32" idx="3"/>
          </p:cNvCxnSpPr>
          <p:nvPr/>
        </p:nvCxnSpPr>
        <p:spPr>
          <a:xfrm flipH="1" flipV="1">
            <a:off x="4248320" y="2680140"/>
            <a:ext cx="1362036" cy="111926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0" name="Rak 129">
            <a:extLst>
              <a:ext uri="{FF2B5EF4-FFF2-40B4-BE49-F238E27FC236}">
                <a16:creationId xmlns:a16="http://schemas.microsoft.com/office/drawing/2014/main" id="{C261BC32-FF4E-3944-9BA9-9075EC1B0A47}"/>
              </a:ext>
            </a:extLst>
          </p:cNvPr>
          <p:cNvCxnSpPr>
            <a:cxnSpLocks/>
            <a:stCxn id="10" idx="0"/>
            <a:endCxn id="22" idx="2"/>
          </p:cNvCxnSpPr>
          <p:nvPr/>
        </p:nvCxnSpPr>
        <p:spPr>
          <a:xfrm flipH="1" flipV="1">
            <a:off x="5175335" y="3126144"/>
            <a:ext cx="1320093" cy="42931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Rak 138">
            <a:extLst>
              <a:ext uri="{FF2B5EF4-FFF2-40B4-BE49-F238E27FC236}">
                <a16:creationId xmlns:a16="http://schemas.microsoft.com/office/drawing/2014/main" id="{2E506166-2593-0DF3-7414-B4F20E8D3320}"/>
              </a:ext>
            </a:extLst>
          </p:cNvPr>
          <p:cNvCxnSpPr>
            <a:cxnSpLocks/>
            <a:stCxn id="10" idx="0"/>
            <a:endCxn id="24" idx="3"/>
          </p:cNvCxnSpPr>
          <p:nvPr/>
        </p:nvCxnSpPr>
        <p:spPr>
          <a:xfrm flipH="1" flipV="1">
            <a:off x="5774068" y="2284391"/>
            <a:ext cx="721359" cy="127107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Rak 141">
            <a:extLst>
              <a:ext uri="{FF2B5EF4-FFF2-40B4-BE49-F238E27FC236}">
                <a16:creationId xmlns:a16="http://schemas.microsoft.com/office/drawing/2014/main" id="{19EB7426-37BF-760D-F3C1-8E3D9514AE01}"/>
              </a:ext>
            </a:extLst>
          </p:cNvPr>
          <p:cNvCxnSpPr>
            <a:cxnSpLocks/>
            <a:stCxn id="10" idx="0"/>
            <a:endCxn id="31" idx="3"/>
          </p:cNvCxnSpPr>
          <p:nvPr/>
        </p:nvCxnSpPr>
        <p:spPr>
          <a:xfrm flipH="1" flipV="1">
            <a:off x="5752146" y="1557196"/>
            <a:ext cx="743282" cy="199826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5" name="Rak 144">
            <a:extLst>
              <a:ext uri="{FF2B5EF4-FFF2-40B4-BE49-F238E27FC236}">
                <a16:creationId xmlns:a16="http://schemas.microsoft.com/office/drawing/2014/main" id="{0C8B7D4F-C01D-5835-CB51-A4FDF078614D}"/>
              </a:ext>
            </a:extLst>
          </p:cNvPr>
          <p:cNvCxnSpPr>
            <a:cxnSpLocks/>
            <a:stCxn id="10" idx="0"/>
            <a:endCxn id="25" idx="3"/>
          </p:cNvCxnSpPr>
          <p:nvPr/>
        </p:nvCxnSpPr>
        <p:spPr>
          <a:xfrm flipH="1" flipV="1">
            <a:off x="5766386" y="619482"/>
            <a:ext cx="729041" cy="293598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8" name="Rak 147">
            <a:extLst>
              <a:ext uri="{FF2B5EF4-FFF2-40B4-BE49-F238E27FC236}">
                <a16:creationId xmlns:a16="http://schemas.microsoft.com/office/drawing/2014/main" id="{24FE5239-70D1-1383-CC3C-9DF1F2DDF2D3}"/>
              </a:ext>
            </a:extLst>
          </p:cNvPr>
          <p:cNvCxnSpPr>
            <a:cxnSpLocks/>
            <a:stCxn id="10" idx="0"/>
            <a:endCxn id="26" idx="3"/>
          </p:cNvCxnSpPr>
          <p:nvPr/>
        </p:nvCxnSpPr>
        <p:spPr>
          <a:xfrm flipH="1" flipV="1">
            <a:off x="4248320" y="2059840"/>
            <a:ext cx="2247108" cy="14956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1" name="Rak 150">
            <a:extLst>
              <a:ext uri="{FF2B5EF4-FFF2-40B4-BE49-F238E27FC236}">
                <a16:creationId xmlns:a16="http://schemas.microsoft.com/office/drawing/2014/main" id="{1B2E105A-56CB-3C91-7F11-3B42A99D41C9}"/>
              </a:ext>
            </a:extLst>
          </p:cNvPr>
          <p:cNvCxnSpPr>
            <a:cxnSpLocks/>
            <a:stCxn id="10" idx="0"/>
            <a:endCxn id="30" idx="3"/>
          </p:cNvCxnSpPr>
          <p:nvPr/>
        </p:nvCxnSpPr>
        <p:spPr>
          <a:xfrm flipH="1" flipV="1">
            <a:off x="4261019" y="1463787"/>
            <a:ext cx="2234408" cy="209167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4" name="Rak 153">
            <a:extLst>
              <a:ext uri="{FF2B5EF4-FFF2-40B4-BE49-F238E27FC236}">
                <a16:creationId xmlns:a16="http://schemas.microsoft.com/office/drawing/2014/main" id="{906F9369-713E-6151-1FDF-D7394D7986C2}"/>
              </a:ext>
            </a:extLst>
          </p:cNvPr>
          <p:cNvCxnSpPr>
            <a:cxnSpLocks/>
            <a:stCxn id="10" idx="0"/>
            <a:endCxn id="28" idx="3"/>
          </p:cNvCxnSpPr>
          <p:nvPr/>
        </p:nvCxnSpPr>
        <p:spPr>
          <a:xfrm flipH="1" flipV="1">
            <a:off x="4248320" y="961270"/>
            <a:ext cx="2247108" cy="259419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0" name="Rak 159">
            <a:extLst>
              <a:ext uri="{FF2B5EF4-FFF2-40B4-BE49-F238E27FC236}">
                <a16:creationId xmlns:a16="http://schemas.microsoft.com/office/drawing/2014/main" id="{9DBD7E87-0648-5D85-164B-B2288368E9B5}"/>
              </a:ext>
            </a:extLst>
          </p:cNvPr>
          <p:cNvCxnSpPr>
            <a:cxnSpLocks/>
            <a:stCxn id="10" idx="0"/>
            <a:endCxn id="55" idx="2"/>
          </p:cNvCxnSpPr>
          <p:nvPr/>
        </p:nvCxnSpPr>
        <p:spPr>
          <a:xfrm flipV="1">
            <a:off x="6495427" y="1125100"/>
            <a:ext cx="1838042" cy="243036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3" name="Rak 162">
            <a:extLst>
              <a:ext uri="{FF2B5EF4-FFF2-40B4-BE49-F238E27FC236}">
                <a16:creationId xmlns:a16="http://schemas.microsoft.com/office/drawing/2014/main" id="{3CAB3339-BE46-49BF-D08B-E9AE7FEE7FB2}"/>
              </a:ext>
            </a:extLst>
          </p:cNvPr>
          <p:cNvCxnSpPr>
            <a:cxnSpLocks/>
            <a:stCxn id="10" idx="0"/>
            <a:endCxn id="49" idx="2"/>
          </p:cNvCxnSpPr>
          <p:nvPr/>
        </p:nvCxnSpPr>
        <p:spPr>
          <a:xfrm flipV="1">
            <a:off x="6495427" y="641765"/>
            <a:ext cx="1215507" cy="291369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0" name="Rak 169">
            <a:extLst>
              <a:ext uri="{FF2B5EF4-FFF2-40B4-BE49-F238E27FC236}">
                <a16:creationId xmlns:a16="http://schemas.microsoft.com/office/drawing/2014/main" id="{4ACC8940-38BE-096B-05F8-E1162B74F619}"/>
              </a:ext>
            </a:extLst>
          </p:cNvPr>
          <p:cNvCxnSpPr>
            <a:cxnSpLocks/>
            <a:stCxn id="10" idx="0"/>
            <a:endCxn id="46" idx="1"/>
          </p:cNvCxnSpPr>
          <p:nvPr/>
        </p:nvCxnSpPr>
        <p:spPr>
          <a:xfrm flipV="1">
            <a:off x="6495428" y="2008833"/>
            <a:ext cx="2393433" cy="154662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7" name="Rak 176">
            <a:extLst>
              <a:ext uri="{FF2B5EF4-FFF2-40B4-BE49-F238E27FC236}">
                <a16:creationId xmlns:a16="http://schemas.microsoft.com/office/drawing/2014/main" id="{E0710702-DDEC-FE13-5D1C-2012F141F118}"/>
              </a:ext>
            </a:extLst>
          </p:cNvPr>
          <p:cNvCxnSpPr>
            <a:cxnSpLocks/>
            <a:stCxn id="10" idx="0"/>
            <a:endCxn id="48" idx="1"/>
          </p:cNvCxnSpPr>
          <p:nvPr/>
        </p:nvCxnSpPr>
        <p:spPr>
          <a:xfrm flipV="1">
            <a:off x="6495428" y="885846"/>
            <a:ext cx="2651025" cy="266961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0" name="Rak 179">
            <a:extLst>
              <a:ext uri="{FF2B5EF4-FFF2-40B4-BE49-F238E27FC236}">
                <a16:creationId xmlns:a16="http://schemas.microsoft.com/office/drawing/2014/main" id="{7693E4CA-9ABD-7AB5-7164-4580398439D9}"/>
              </a:ext>
            </a:extLst>
          </p:cNvPr>
          <p:cNvCxnSpPr>
            <a:cxnSpLocks/>
            <a:stCxn id="10" idx="0"/>
            <a:endCxn id="47" idx="1"/>
          </p:cNvCxnSpPr>
          <p:nvPr/>
        </p:nvCxnSpPr>
        <p:spPr>
          <a:xfrm flipV="1">
            <a:off x="6495427" y="1455007"/>
            <a:ext cx="4057968" cy="210045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4" name="Rak 183">
            <a:extLst>
              <a:ext uri="{FF2B5EF4-FFF2-40B4-BE49-F238E27FC236}">
                <a16:creationId xmlns:a16="http://schemas.microsoft.com/office/drawing/2014/main" id="{C7993C30-FD74-DC71-FEE9-9B0AECDD0D27}"/>
              </a:ext>
            </a:extLst>
          </p:cNvPr>
          <p:cNvCxnSpPr>
            <a:cxnSpLocks/>
            <a:stCxn id="10" idx="0"/>
            <a:endCxn id="50" idx="1"/>
          </p:cNvCxnSpPr>
          <p:nvPr/>
        </p:nvCxnSpPr>
        <p:spPr>
          <a:xfrm flipV="1">
            <a:off x="6495427" y="2044822"/>
            <a:ext cx="4057967" cy="151064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7" name="Rak 186">
            <a:extLst>
              <a:ext uri="{FF2B5EF4-FFF2-40B4-BE49-F238E27FC236}">
                <a16:creationId xmlns:a16="http://schemas.microsoft.com/office/drawing/2014/main" id="{F9C88729-2704-A074-C881-7EDCF3EC742A}"/>
              </a:ext>
            </a:extLst>
          </p:cNvPr>
          <p:cNvCxnSpPr>
            <a:cxnSpLocks/>
            <a:stCxn id="52" idx="1"/>
            <a:endCxn id="10" idx="0"/>
          </p:cNvCxnSpPr>
          <p:nvPr/>
        </p:nvCxnSpPr>
        <p:spPr>
          <a:xfrm flipH="1">
            <a:off x="6495427" y="2555121"/>
            <a:ext cx="4057967" cy="100034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6" name="Rak 95">
            <a:extLst>
              <a:ext uri="{FF2B5EF4-FFF2-40B4-BE49-F238E27FC236}">
                <a16:creationId xmlns:a16="http://schemas.microsoft.com/office/drawing/2014/main" id="{9838891C-3DC8-FDD8-4221-19363CD16F42}"/>
              </a:ext>
            </a:extLst>
          </p:cNvPr>
          <p:cNvCxnSpPr>
            <a:cxnSpLocks/>
            <a:stCxn id="10" idx="2"/>
            <a:endCxn id="75" idx="0"/>
          </p:cNvCxnSpPr>
          <p:nvPr/>
        </p:nvCxnSpPr>
        <p:spPr>
          <a:xfrm>
            <a:off x="6495427" y="4043339"/>
            <a:ext cx="2932740" cy="98435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0" name="Rak 89">
            <a:extLst>
              <a:ext uri="{FF2B5EF4-FFF2-40B4-BE49-F238E27FC236}">
                <a16:creationId xmlns:a16="http://schemas.microsoft.com/office/drawing/2014/main" id="{EED70EFF-3081-BA4B-FCC2-8B2361DCB7FA}"/>
              </a:ext>
            </a:extLst>
          </p:cNvPr>
          <p:cNvCxnSpPr>
            <a:cxnSpLocks/>
            <a:stCxn id="10" idx="2"/>
            <a:endCxn id="17" idx="0"/>
          </p:cNvCxnSpPr>
          <p:nvPr/>
        </p:nvCxnSpPr>
        <p:spPr>
          <a:xfrm>
            <a:off x="6495428" y="4043339"/>
            <a:ext cx="1312463" cy="161833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3" name="Rak 92">
            <a:extLst>
              <a:ext uri="{FF2B5EF4-FFF2-40B4-BE49-F238E27FC236}">
                <a16:creationId xmlns:a16="http://schemas.microsoft.com/office/drawing/2014/main" id="{58A0C678-E760-018A-C140-50C02F2D8250}"/>
              </a:ext>
            </a:extLst>
          </p:cNvPr>
          <p:cNvCxnSpPr>
            <a:cxnSpLocks/>
            <a:stCxn id="10" idx="2"/>
            <a:endCxn id="33" idx="0"/>
          </p:cNvCxnSpPr>
          <p:nvPr/>
        </p:nvCxnSpPr>
        <p:spPr>
          <a:xfrm>
            <a:off x="6495427" y="4043339"/>
            <a:ext cx="2393434" cy="211819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object 17">
            <a:extLst>
              <a:ext uri="{FF2B5EF4-FFF2-40B4-BE49-F238E27FC236}">
                <a16:creationId xmlns:a16="http://schemas.microsoft.com/office/drawing/2014/main" id="{221826FE-79F3-7C5B-3051-14A037941273}"/>
              </a:ext>
            </a:extLst>
          </p:cNvPr>
          <p:cNvSpPr txBox="1">
            <a:spLocks/>
          </p:cNvSpPr>
          <p:nvPr/>
        </p:nvSpPr>
        <p:spPr>
          <a:xfrm>
            <a:off x="7085702" y="5661671"/>
            <a:ext cx="1444377"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latin typeface="☞AKTIV GROTESK" panose="020B0504020202020204" pitchFamily="34" charset="0"/>
            </a:endParaRPr>
          </a:p>
        </p:txBody>
      </p:sp>
      <p:sp>
        <p:nvSpPr>
          <p:cNvPr id="6" name="object 6">
            <a:extLst>
              <a:ext uri="{FF2B5EF4-FFF2-40B4-BE49-F238E27FC236}">
                <a16:creationId xmlns:a16="http://schemas.microsoft.com/office/drawing/2014/main" id="{C47CBD84-6F2B-B6FF-A5CB-6198B01971AB}"/>
              </a:ext>
            </a:extLst>
          </p:cNvPr>
          <p:cNvSpPr/>
          <p:nvPr/>
        </p:nvSpPr>
        <p:spPr>
          <a:xfrm>
            <a:off x="10477569" y="3037881"/>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CEDD6"/>
          </a:solidFill>
        </p:spPr>
        <p:txBody>
          <a:bodyPr wrap="square" lIns="0" tIns="0" rIns="0" bIns="0" rtlCol="0" anchor="ctr">
            <a:noAutofit/>
          </a:bodyPr>
          <a:lstStyle/>
          <a:p>
            <a:pPr algn="ctr" defTabSz="554492"/>
            <a:endParaRPr sz="1092" kern="0">
              <a:solidFill>
                <a:srgbClr val="120B07"/>
              </a:solidFill>
              <a:latin typeface="☞AKTIV GROTESK" panose="020B0504020202020204" pitchFamily="34" charset="0"/>
            </a:endParaRPr>
          </a:p>
        </p:txBody>
      </p:sp>
      <p:sp>
        <p:nvSpPr>
          <p:cNvPr id="9" name="object 9">
            <a:extLst>
              <a:ext uri="{FF2B5EF4-FFF2-40B4-BE49-F238E27FC236}">
                <a16:creationId xmlns:a16="http://schemas.microsoft.com/office/drawing/2014/main" id="{9BA274A6-77D8-A121-87DF-897E75C85CE3}"/>
              </a:ext>
            </a:extLst>
          </p:cNvPr>
          <p:cNvSpPr txBox="1">
            <a:spLocks/>
          </p:cNvSpPr>
          <p:nvPr/>
        </p:nvSpPr>
        <p:spPr>
          <a:xfrm>
            <a:off x="5987643" y="6152856"/>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10" name="object 10">
            <a:extLst>
              <a:ext uri="{FF2B5EF4-FFF2-40B4-BE49-F238E27FC236}">
                <a16:creationId xmlns:a16="http://schemas.microsoft.com/office/drawing/2014/main" id="{642D7004-B239-B765-3023-0D0470346249}"/>
              </a:ext>
            </a:extLst>
          </p:cNvPr>
          <p:cNvSpPr txBox="1"/>
          <p:nvPr/>
        </p:nvSpPr>
        <p:spPr>
          <a:xfrm>
            <a:off x="5610356" y="3555462"/>
            <a:ext cx="1770142" cy="487877"/>
          </a:xfrm>
          <a:prstGeom prst="rect">
            <a:avLst/>
          </a:prstGeom>
        </p:spPr>
        <p:txBody>
          <a:bodyPr vert="horz" wrap="square" lIns="0" tIns="0" rIns="0" bIns="0" rtlCol="0" anchor="ctr">
            <a:noAutofit/>
          </a:bodyPr>
          <a:lstStyle/>
          <a:p>
            <a:pPr marL="140933" marR="3081" indent="-133617" algn="ctr" defTabSz="554492">
              <a:spcBef>
                <a:spcPts val="64"/>
              </a:spcBef>
            </a:pPr>
            <a:r>
              <a:rPr lang="sv-SE" sz="1546" b="1" kern="0" spc="-21" dirty="0">
                <a:solidFill>
                  <a:srgbClr val="120B07"/>
                </a:solidFill>
                <a:latin typeface="☞AKTIV GROTESK" panose="020B0504020202020204" pitchFamily="34" charset="0"/>
                <a:cs typeface="Lato-Black"/>
              </a:rPr>
              <a:t>Familjens kontaktkarta</a:t>
            </a:r>
            <a:endParaRPr sz="1546" kern="0" dirty="0">
              <a:solidFill>
                <a:srgbClr val="120B07"/>
              </a:solidFill>
              <a:latin typeface="☞AKTIV GROTESK" panose="020B0504020202020204" pitchFamily="34" charset="0"/>
              <a:cs typeface="Lato-Black"/>
            </a:endParaRPr>
          </a:p>
        </p:txBody>
      </p:sp>
      <p:sp>
        <p:nvSpPr>
          <p:cNvPr id="16" name="object 16">
            <a:extLst>
              <a:ext uri="{FF2B5EF4-FFF2-40B4-BE49-F238E27FC236}">
                <a16:creationId xmlns:a16="http://schemas.microsoft.com/office/drawing/2014/main" id="{A27AF8A4-966A-56F1-8FD6-621FE924B8CB}"/>
              </a:ext>
            </a:extLst>
          </p:cNvPr>
          <p:cNvSpPr txBox="1"/>
          <p:nvPr/>
        </p:nvSpPr>
        <p:spPr>
          <a:xfrm>
            <a:off x="10742493" y="3452202"/>
            <a:ext cx="464773" cy="198308"/>
          </a:xfrm>
          <a:prstGeom prst="rect">
            <a:avLst/>
          </a:prstGeom>
        </p:spPr>
        <p:txBody>
          <a:bodyPr vert="horz" wrap="square" lIns="0" tIns="0" rIns="0" bIns="0" rtlCol="0" anchor="ctr">
            <a:noAutofit/>
          </a:bodyPr>
          <a:lstStyle/>
          <a:p>
            <a:pPr marL="7701" algn="ctr" defTabSz="554492">
              <a:spcBef>
                <a:spcPts val="76"/>
              </a:spcBef>
            </a:pPr>
            <a:r>
              <a:rPr sz="1182" b="1" kern="0" spc="-6" dirty="0">
                <a:solidFill>
                  <a:srgbClr val="3C3935"/>
                </a:solidFill>
                <a:latin typeface="☞AKTIV GROTESK" panose="020B0504020202020204" pitchFamily="34" charset="0"/>
                <a:cs typeface="Lato-Black"/>
              </a:rPr>
              <a:t>Övrigt</a:t>
            </a:r>
            <a:endParaRPr sz="1182" kern="0" dirty="0">
              <a:solidFill>
                <a:sysClr val="windowText" lastClr="000000"/>
              </a:solidFill>
              <a:latin typeface="☞AKTIV GROTESK" panose="020B0504020202020204" pitchFamily="34" charset="0"/>
              <a:cs typeface="Lato-Black"/>
            </a:endParaRPr>
          </a:p>
        </p:txBody>
      </p:sp>
      <p:sp>
        <p:nvSpPr>
          <p:cNvPr id="19" name="object 19">
            <a:extLst>
              <a:ext uri="{FF2B5EF4-FFF2-40B4-BE49-F238E27FC236}">
                <a16:creationId xmlns:a16="http://schemas.microsoft.com/office/drawing/2014/main" id="{AFF45629-473F-00B4-5BC2-E55A17F5510B}"/>
              </a:ext>
            </a:extLst>
          </p:cNvPr>
          <p:cNvSpPr txBox="1"/>
          <p:nvPr/>
        </p:nvSpPr>
        <p:spPr>
          <a:xfrm>
            <a:off x="1230634" y="3057330"/>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2" name="object 22">
            <a:extLst>
              <a:ext uri="{FF2B5EF4-FFF2-40B4-BE49-F238E27FC236}">
                <a16:creationId xmlns:a16="http://schemas.microsoft.com/office/drawing/2014/main" id="{3D0E9213-8096-D02B-BB94-D7E7A5FD957C}"/>
              </a:ext>
            </a:extLst>
          </p:cNvPr>
          <p:cNvSpPr txBox="1"/>
          <p:nvPr/>
        </p:nvSpPr>
        <p:spPr>
          <a:xfrm>
            <a:off x="4534009" y="2764183"/>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3" name="object 23">
            <a:extLst>
              <a:ext uri="{FF2B5EF4-FFF2-40B4-BE49-F238E27FC236}">
                <a16:creationId xmlns:a16="http://schemas.microsoft.com/office/drawing/2014/main" id="{69DE2662-D44D-05CB-B98B-0CF9620EC5E5}"/>
              </a:ext>
            </a:extLst>
          </p:cNvPr>
          <p:cNvSpPr txBox="1"/>
          <p:nvPr/>
        </p:nvSpPr>
        <p:spPr>
          <a:xfrm>
            <a:off x="2947128" y="3028733"/>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4" name="object 24">
            <a:extLst>
              <a:ext uri="{FF2B5EF4-FFF2-40B4-BE49-F238E27FC236}">
                <a16:creationId xmlns:a16="http://schemas.microsoft.com/office/drawing/2014/main" id="{857FB96B-9597-3A46-5A78-CA55AF2985BC}"/>
              </a:ext>
            </a:extLst>
          </p:cNvPr>
          <p:cNvSpPr txBox="1"/>
          <p:nvPr/>
        </p:nvSpPr>
        <p:spPr>
          <a:xfrm>
            <a:off x="4491419" y="2023895"/>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5" name="object 25">
            <a:extLst>
              <a:ext uri="{FF2B5EF4-FFF2-40B4-BE49-F238E27FC236}">
                <a16:creationId xmlns:a16="http://schemas.microsoft.com/office/drawing/2014/main" id="{98AA28D6-17C2-DF0F-10FC-1B95A99C4507}"/>
              </a:ext>
            </a:extLst>
          </p:cNvPr>
          <p:cNvSpPr txBox="1"/>
          <p:nvPr/>
        </p:nvSpPr>
        <p:spPr>
          <a:xfrm>
            <a:off x="4483737" y="358986"/>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lang="sv-SE" sz="1182" b="0" kern="0" spc="-6" dirty="0">
                <a:solidFill>
                  <a:srgbClr val="120B07"/>
                </a:solidFill>
                <a:latin typeface="☞AKTIV GROTESK" panose="020B0504020202020204" pitchFamily="34" charset="0"/>
              </a:rPr>
              <a:t>Kontakt</a:t>
            </a:r>
            <a:endParaRPr sz="1182" b="0" kern="0" spc="-6" dirty="0">
              <a:solidFill>
                <a:srgbClr val="120B07"/>
              </a:solidFill>
              <a:latin typeface="☞AKTIV GROTESK" panose="020B0504020202020204" pitchFamily="34" charset="0"/>
            </a:endParaRPr>
          </a:p>
        </p:txBody>
      </p:sp>
      <p:sp>
        <p:nvSpPr>
          <p:cNvPr id="26" name="object 26">
            <a:extLst>
              <a:ext uri="{FF2B5EF4-FFF2-40B4-BE49-F238E27FC236}">
                <a16:creationId xmlns:a16="http://schemas.microsoft.com/office/drawing/2014/main" id="{8552B269-03C7-EA8B-C9DB-4ED42F5CE3B9}"/>
              </a:ext>
            </a:extLst>
          </p:cNvPr>
          <p:cNvSpPr txBox="1"/>
          <p:nvPr/>
        </p:nvSpPr>
        <p:spPr>
          <a:xfrm>
            <a:off x="2965670" y="1799344"/>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7" name="object 27">
            <a:extLst>
              <a:ext uri="{FF2B5EF4-FFF2-40B4-BE49-F238E27FC236}">
                <a16:creationId xmlns:a16="http://schemas.microsoft.com/office/drawing/2014/main" id="{8AB0C770-1513-0596-3068-FD3E8DD36A88}"/>
              </a:ext>
            </a:extLst>
          </p:cNvPr>
          <p:cNvSpPr txBox="1"/>
          <p:nvPr/>
        </p:nvSpPr>
        <p:spPr>
          <a:xfrm>
            <a:off x="1230635" y="2481095"/>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8" name="object 28">
            <a:extLst>
              <a:ext uri="{FF2B5EF4-FFF2-40B4-BE49-F238E27FC236}">
                <a16:creationId xmlns:a16="http://schemas.microsoft.com/office/drawing/2014/main" id="{558AF17C-E9A4-D3AA-1400-35367B3E1896}"/>
              </a:ext>
            </a:extLst>
          </p:cNvPr>
          <p:cNvSpPr txBox="1"/>
          <p:nvPr/>
        </p:nvSpPr>
        <p:spPr>
          <a:xfrm>
            <a:off x="2965670" y="780290"/>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9" name="object 29">
            <a:extLst>
              <a:ext uri="{FF2B5EF4-FFF2-40B4-BE49-F238E27FC236}">
                <a16:creationId xmlns:a16="http://schemas.microsoft.com/office/drawing/2014/main" id="{B7847599-FBED-4721-C3A4-FA269F6E81EB}"/>
              </a:ext>
            </a:extLst>
          </p:cNvPr>
          <p:cNvSpPr txBox="1"/>
          <p:nvPr/>
        </p:nvSpPr>
        <p:spPr>
          <a:xfrm>
            <a:off x="5987643" y="2090758"/>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30" name="object 30">
            <a:extLst>
              <a:ext uri="{FF2B5EF4-FFF2-40B4-BE49-F238E27FC236}">
                <a16:creationId xmlns:a16="http://schemas.microsoft.com/office/drawing/2014/main" id="{ADD5BF00-4BFF-3B38-5364-1CFFCE6E1FFC}"/>
              </a:ext>
            </a:extLst>
          </p:cNvPr>
          <p:cNvSpPr txBox="1"/>
          <p:nvPr/>
        </p:nvSpPr>
        <p:spPr>
          <a:xfrm>
            <a:off x="2978369" y="1282806"/>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31" name="object 31">
            <a:extLst>
              <a:ext uri="{FF2B5EF4-FFF2-40B4-BE49-F238E27FC236}">
                <a16:creationId xmlns:a16="http://schemas.microsoft.com/office/drawing/2014/main" id="{352D2407-0C82-15C1-C9D7-76D97E3818DB}"/>
              </a:ext>
            </a:extLst>
          </p:cNvPr>
          <p:cNvSpPr txBox="1"/>
          <p:nvPr/>
        </p:nvSpPr>
        <p:spPr>
          <a:xfrm>
            <a:off x="4469495" y="1331741"/>
            <a:ext cx="1282650" cy="45091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32" name="object 32">
            <a:extLst>
              <a:ext uri="{FF2B5EF4-FFF2-40B4-BE49-F238E27FC236}">
                <a16:creationId xmlns:a16="http://schemas.microsoft.com/office/drawing/2014/main" id="{14810C98-4339-8C30-F812-0AB6E641150F}"/>
              </a:ext>
            </a:extLst>
          </p:cNvPr>
          <p:cNvSpPr txBox="1"/>
          <p:nvPr/>
        </p:nvSpPr>
        <p:spPr>
          <a:xfrm>
            <a:off x="2965670" y="2499159"/>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33" name="object 33">
            <a:extLst>
              <a:ext uri="{FF2B5EF4-FFF2-40B4-BE49-F238E27FC236}">
                <a16:creationId xmlns:a16="http://schemas.microsoft.com/office/drawing/2014/main" id="{33B87B8B-6A7C-E437-5359-EB5580BD83BB}"/>
              </a:ext>
            </a:extLst>
          </p:cNvPr>
          <p:cNvSpPr txBox="1">
            <a:spLocks/>
          </p:cNvSpPr>
          <p:nvPr/>
        </p:nvSpPr>
        <p:spPr>
          <a:xfrm>
            <a:off x="8247536" y="6161529"/>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36" name="object 36">
            <a:extLst>
              <a:ext uri="{FF2B5EF4-FFF2-40B4-BE49-F238E27FC236}">
                <a16:creationId xmlns:a16="http://schemas.microsoft.com/office/drawing/2014/main" id="{2E71C27F-57EF-04B5-964E-E0BADE289D36}"/>
              </a:ext>
            </a:extLst>
          </p:cNvPr>
          <p:cNvSpPr txBox="1"/>
          <p:nvPr/>
        </p:nvSpPr>
        <p:spPr>
          <a:xfrm>
            <a:off x="2698966" y="4394796"/>
            <a:ext cx="1282650" cy="361961"/>
          </a:xfrm>
          <a:prstGeom prst="rect">
            <a:avLst/>
          </a:prstGeom>
          <a:solidFill>
            <a:srgbClr val="FCCB6C"/>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sz="1182" kern="0" spc="-6" dirty="0">
              <a:solidFill>
                <a:srgbClr val="120B07"/>
              </a:solidFill>
              <a:latin typeface="☞AKTIV GROTESK" panose="020B0504020202020204" pitchFamily="34" charset="0"/>
            </a:endParaRPr>
          </a:p>
        </p:txBody>
      </p:sp>
      <p:sp>
        <p:nvSpPr>
          <p:cNvPr id="37" name="object 37">
            <a:extLst>
              <a:ext uri="{FF2B5EF4-FFF2-40B4-BE49-F238E27FC236}">
                <a16:creationId xmlns:a16="http://schemas.microsoft.com/office/drawing/2014/main" id="{464677D6-E39E-F07D-F7E6-A06B81CC2A79}"/>
              </a:ext>
            </a:extLst>
          </p:cNvPr>
          <p:cNvSpPr txBox="1"/>
          <p:nvPr/>
        </p:nvSpPr>
        <p:spPr>
          <a:xfrm>
            <a:off x="2457167" y="5737326"/>
            <a:ext cx="1282650" cy="520992"/>
          </a:xfrm>
          <a:prstGeom prst="rect">
            <a:avLst/>
          </a:prstGeom>
          <a:solidFill>
            <a:srgbClr val="FCCB6C"/>
          </a:solidFill>
        </p:spPr>
        <p:txBody>
          <a:bodyPr vert="horz" wrap="square" lIns="0" tIns="0" rIns="0" bIns="0" rtlCol="0" anchor="ctr">
            <a:noAutofit/>
          </a:bodyPr>
          <a:lstStyle/>
          <a:p>
            <a:pPr marL="14440" marR="127071" algn="ctr" defTabSz="554492">
              <a:lnSpc>
                <a:spcPct val="101499"/>
              </a:lnSpc>
              <a:spcBef>
                <a:spcPts val="412"/>
              </a:spcBef>
            </a:pPr>
            <a:endParaRPr sz="1182" kern="0" dirty="0">
              <a:solidFill>
                <a:srgbClr val="120B07"/>
              </a:solidFill>
              <a:latin typeface="☞AKTIV GROTESK" panose="020B0504020202020204" pitchFamily="34" charset="0"/>
              <a:cs typeface="Lato-Black"/>
            </a:endParaRPr>
          </a:p>
        </p:txBody>
      </p:sp>
      <p:sp>
        <p:nvSpPr>
          <p:cNvPr id="38" name="object 38">
            <a:extLst>
              <a:ext uri="{FF2B5EF4-FFF2-40B4-BE49-F238E27FC236}">
                <a16:creationId xmlns:a16="http://schemas.microsoft.com/office/drawing/2014/main" id="{A0CE4ECF-D846-9DC0-2BDF-8197037EDD3D}"/>
              </a:ext>
            </a:extLst>
          </p:cNvPr>
          <p:cNvSpPr txBox="1"/>
          <p:nvPr/>
        </p:nvSpPr>
        <p:spPr>
          <a:xfrm>
            <a:off x="961243" y="4063423"/>
            <a:ext cx="1282650" cy="520992"/>
          </a:xfrm>
          <a:prstGeom prst="rect">
            <a:avLst/>
          </a:prstGeom>
          <a:solidFill>
            <a:srgbClr val="FCCB6C"/>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lang="sv-SE" sz="1182" kern="0" spc="-6" dirty="0">
              <a:solidFill>
                <a:srgbClr val="120B07"/>
              </a:solidFill>
              <a:latin typeface="☞AKTIV GROTESK" panose="020B0504020202020204" pitchFamily="34" charset="0"/>
            </a:endParaRPr>
          </a:p>
        </p:txBody>
      </p:sp>
      <p:sp>
        <p:nvSpPr>
          <p:cNvPr id="39" name="object 39">
            <a:extLst>
              <a:ext uri="{FF2B5EF4-FFF2-40B4-BE49-F238E27FC236}">
                <a16:creationId xmlns:a16="http://schemas.microsoft.com/office/drawing/2014/main" id="{EE025CF7-303E-1BDC-BA17-527DA32A798F}"/>
              </a:ext>
            </a:extLst>
          </p:cNvPr>
          <p:cNvSpPr txBox="1"/>
          <p:nvPr/>
        </p:nvSpPr>
        <p:spPr>
          <a:xfrm>
            <a:off x="5972783" y="1534522"/>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40" name="object 40">
            <a:extLst>
              <a:ext uri="{FF2B5EF4-FFF2-40B4-BE49-F238E27FC236}">
                <a16:creationId xmlns:a16="http://schemas.microsoft.com/office/drawing/2014/main" id="{BD1239FF-61BB-F2A9-9000-037B93108DB7}"/>
              </a:ext>
            </a:extLst>
          </p:cNvPr>
          <p:cNvSpPr txBox="1"/>
          <p:nvPr/>
        </p:nvSpPr>
        <p:spPr>
          <a:xfrm>
            <a:off x="2516883" y="5098777"/>
            <a:ext cx="1282650" cy="361961"/>
          </a:xfrm>
          <a:prstGeom prst="rect">
            <a:avLst/>
          </a:prstGeom>
          <a:solidFill>
            <a:srgbClr val="FCCB6C"/>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sz="1182" kern="0" spc="-6" dirty="0">
              <a:solidFill>
                <a:srgbClr val="120B07"/>
              </a:solidFill>
              <a:latin typeface="☞AKTIV GROTESK" panose="020B0504020202020204" pitchFamily="34" charset="0"/>
            </a:endParaRPr>
          </a:p>
        </p:txBody>
      </p:sp>
      <p:sp>
        <p:nvSpPr>
          <p:cNvPr id="45" name="object 45">
            <a:extLst>
              <a:ext uri="{FF2B5EF4-FFF2-40B4-BE49-F238E27FC236}">
                <a16:creationId xmlns:a16="http://schemas.microsoft.com/office/drawing/2014/main" id="{2AC8B42A-A1B3-5188-5567-67DDAA101AE0}"/>
              </a:ext>
            </a:extLst>
          </p:cNvPr>
          <p:cNvSpPr txBox="1"/>
          <p:nvPr/>
        </p:nvSpPr>
        <p:spPr>
          <a:xfrm>
            <a:off x="8907192" y="1251209"/>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46" name="object 46">
            <a:extLst>
              <a:ext uri="{FF2B5EF4-FFF2-40B4-BE49-F238E27FC236}">
                <a16:creationId xmlns:a16="http://schemas.microsoft.com/office/drawing/2014/main" id="{2A6CAC27-5A70-B106-ACAE-E5C7668013F5}"/>
              </a:ext>
            </a:extLst>
          </p:cNvPr>
          <p:cNvSpPr txBox="1"/>
          <p:nvPr/>
        </p:nvSpPr>
        <p:spPr>
          <a:xfrm>
            <a:off x="8888861" y="1748337"/>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47" name="object 47">
            <a:extLst>
              <a:ext uri="{FF2B5EF4-FFF2-40B4-BE49-F238E27FC236}">
                <a16:creationId xmlns:a16="http://schemas.microsoft.com/office/drawing/2014/main" id="{E2A757AC-9CA3-71C8-030B-C5F2A0AFE750}"/>
              </a:ext>
            </a:extLst>
          </p:cNvPr>
          <p:cNvSpPr txBox="1"/>
          <p:nvPr/>
        </p:nvSpPr>
        <p:spPr>
          <a:xfrm>
            <a:off x="10553395" y="1194511"/>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48" name="object 48">
            <a:extLst>
              <a:ext uri="{FF2B5EF4-FFF2-40B4-BE49-F238E27FC236}">
                <a16:creationId xmlns:a16="http://schemas.microsoft.com/office/drawing/2014/main" id="{E45393AB-F86B-5199-5948-D9BCFB2B59C8}"/>
              </a:ext>
            </a:extLst>
          </p:cNvPr>
          <p:cNvSpPr txBox="1"/>
          <p:nvPr/>
        </p:nvSpPr>
        <p:spPr>
          <a:xfrm>
            <a:off x="9146453" y="704865"/>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49" name="object 49">
            <a:extLst>
              <a:ext uri="{FF2B5EF4-FFF2-40B4-BE49-F238E27FC236}">
                <a16:creationId xmlns:a16="http://schemas.microsoft.com/office/drawing/2014/main" id="{570F2691-E78E-14E9-07B2-E3FCF0210C21}"/>
              </a:ext>
            </a:extLst>
          </p:cNvPr>
          <p:cNvSpPr txBox="1"/>
          <p:nvPr/>
        </p:nvSpPr>
        <p:spPr>
          <a:xfrm>
            <a:off x="7069609" y="279804"/>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50" name="object 50">
            <a:extLst>
              <a:ext uri="{FF2B5EF4-FFF2-40B4-BE49-F238E27FC236}">
                <a16:creationId xmlns:a16="http://schemas.microsoft.com/office/drawing/2014/main" id="{B74B755A-70AE-4093-88E9-78AFA4D9A930}"/>
              </a:ext>
            </a:extLst>
          </p:cNvPr>
          <p:cNvSpPr txBox="1"/>
          <p:nvPr/>
        </p:nvSpPr>
        <p:spPr>
          <a:xfrm>
            <a:off x="10553394" y="1863841"/>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51" name="object 51">
            <a:extLst>
              <a:ext uri="{FF2B5EF4-FFF2-40B4-BE49-F238E27FC236}">
                <a16:creationId xmlns:a16="http://schemas.microsoft.com/office/drawing/2014/main" id="{0B330C59-BCEB-D745-BCCE-4DC5B4C60D2A}"/>
              </a:ext>
            </a:extLst>
          </p:cNvPr>
          <p:cNvSpPr txBox="1"/>
          <p:nvPr/>
        </p:nvSpPr>
        <p:spPr>
          <a:xfrm>
            <a:off x="8355919" y="2435922"/>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52" name="object 52">
            <a:extLst>
              <a:ext uri="{FF2B5EF4-FFF2-40B4-BE49-F238E27FC236}">
                <a16:creationId xmlns:a16="http://schemas.microsoft.com/office/drawing/2014/main" id="{7CB29C45-94AC-EC87-EB65-D0BD0F387A59}"/>
              </a:ext>
            </a:extLst>
          </p:cNvPr>
          <p:cNvSpPr txBox="1"/>
          <p:nvPr/>
        </p:nvSpPr>
        <p:spPr>
          <a:xfrm>
            <a:off x="10553394" y="2374140"/>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53" name="object 53">
            <a:extLst>
              <a:ext uri="{FF2B5EF4-FFF2-40B4-BE49-F238E27FC236}">
                <a16:creationId xmlns:a16="http://schemas.microsoft.com/office/drawing/2014/main" id="{61FDB39E-110F-33F5-7DB4-352F6BB51B8E}"/>
              </a:ext>
            </a:extLst>
          </p:cNvPr>
          <p:cNvSpPr txBox="1"/>
          <p:nvPr/>
        </p:nvSpPr>
        <p:spPr>
          <a:xfrm>
            <a:off x="8586457" y="3035145"/>
            <a:ext cx="1282650" cy="435508"/>
          </a:xfrm>
          <a:prstGeom prst="rect">
            <a:avLst/>
          </a:prstGeom>
          <a:solidFill>
            <a:srgbClr val="FCEDD6">
              <a:alpha val="79998"/>
            </a:srgbClr>
          </a:solidFill>
        </p:spPr>
        <p:txBody>
          <a:bodyPr vert="horz" wrap="square" lIns="0" tIns="0" rIns="0" bIns="0" rtlCol="0" anchor="ctr">
            <a:noAutofit/>
          </a:bodyPr>
          <a:lstStyle/>
          <a:p>
            <a:pPr marL="192532" marR="187526" indent="132462" algn="ctr" defTabSz="554492">
              <a:lnSpc>
                <a:spcPct val="101499"/>
              </a:lnSpc>
              <a:spcBef>
                <a:spcPts val="261"/>
              </a:spcBef>
            </a:pPr>
            <a:endParaRPr sz="1182" kern="0" dirty="0">
              <a:solidFill>
                <a:srgbClr val="120B07"/>
              </a:solidFill>
              <a:latin typeface="☞AKTIV GROTESK" panose="020B0504020202020204" pitchFamily="34" charset="0"/>
              <a:cs typeface="Lato-Black"/>
            </a:endParaRPr>
          </a:p>
        </p:txBody>
      </p:sp>
      <p:sp>
        <p:nvSpPr>
          <p:cNvPr id="54" name="object 54">
            <a:extLst>
              <a:ext uri="{FF2B5EF4-FFF2-40B4-BE49-F238E27FC236}">
                <a16:creationId xmlns:a16="http://schemas.microsoft.com/office/drawing/2014/main" id="{A9966E3D-B14E-3671-96F0-6EA6EDF83195}"/>
              </a:ext>
            </a:extLst>
          </p:cNvPr>
          <p:cNvSpPr txBox="1"/>
          <p:nvPr/>
        </p:nvSpPr>
        <p:spPr>
          <a:xfrm>
            <a:off x="8456845" y="3615018"/>
            <a:ext cx="1444377" cy="361961"/>
          </a:xfrm>
          <a:prstGeom prst="rect">
            <a:avLst/>
          </a:prstGeom>
          <a:solidFill>
            <a:srgbClr val="FCEDD6">
              <a:alpha val="79998"/>
            </a:srgbClr>
          </a:solidFill>
        </p:spPr>
        <p:txBody>
          <a:bodyPr vert="horz" wrap="square" lIns="0" tIns="0" rIns="0" bIns="0" rtlCol="0" anchor="ctr">
            <a:noAutofit/>
          </a:bodyPr>
          <a:lstStyle/>
          <a:p>
            <a:pPr marL="88950" algn="ctr" defTabSz="554492">
              <a:spcBef>
                <a:spcPts val="506"/>
              </a:spcBef>
            </a:pPr>
            <a:endParaRPr sz="1182" kern="0" dirty="0">
              <a:solidFill>
                <a:srgbClr val="120B07"/>
              </a:solidFill>
              <a:latin typeface="☞AKTIV GROTESK" panose="020B0504020202020204" pitchFamily="34" charset="0"/>
              <a:cs typeface="Lato-Black"/>
            </a:endParaRPr>
          </a:p>
        </p:txBody>
      </p:sp>
      <p:sp>
        <p:nvSpPr>
          <p:cNvPr id="55" name="object 55">
            <a:extLst>
              <a:ext uri="{FF2B5EF4-FFF2-40B4-BE49-F238E27FC236}">
                <a16:creationId xmlns:a16="http://schemas.microsoft.com/office/drawing/2014/main" id="{5664A957-D728-8AE7-E6B5-1AF585C746E3}"/>
              </a:ext>
            </a:extLst>
          </p:cNvPr>
          <p:cNvSpPr txBox="1"/>
          <p:nvPr/>
        </p:nvSpPr>
        <p:spPr>
          <a:xfrm>
            <a:off x="7692145" y="763139"/>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56" name="object 56">
            <a:extLst>
              <a:ext uri="{FF2B5EF4-FFF2-40B4-BE49-F238E27FC236}">
                <a16:creationId xmlns:a16="http://schemas.microsoft.com/office/drawing/2014/main" id="{6333151C-2877-EF32-E040-7F935F6B0DE1}"/>
              </a:ext>
            </a:extLst>
          </p:cNvPr>
          <p:cNvSpPr txBox="1"/>
          <p:nvPr/>
        </p:nvSpPr>
        <p:spPr>
          <a:xfrm>
            <a:off x="7450751" y="1251819"/>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cxnSp>
        <p:nvCxnSpPr>
          <p:cNvPr id="59" name="Rak 58">
            <a:extLst>
              <a:ext uri="{FF2B5EF4-FFF2-40B4-BE49-F238E27FC236}">
                <a16:creationId xmlns:a16="http://schemas.microsoft.com/office/drawing/2014/main" id="{8CA8A02F-56EE-FAA0-737B-64F310E3F099}"/>
              </a:ext>
            </a:extLst>
          </p:cNvPr>
          <p:cNvCxnSpPr>
            <a:cxnSpLocks/>
            <a:stCxn id="10" idx="2"/>
            <a:endCxn id="36" idx="3"/>
          </p:cNvCxnSpPr>
          <p:nvPr/>
        </p:nvCxnSpPr>
        <p:spPr>
          <a:xfrm flipH="1">
            <a:off x="3981616" y="4043339"/>
            <a:ext cx="2513811" cy="53243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Rak 61">
            <a:extLst>
              <a:ext uri="{FF2B5EF4-FFF2-40B4-BE49-F238E27FC236}">
                <a16:creationId xmlns:a16="http://schemas.microsoft.com/office/drawing/2014/main" id="{6584C232-CB16-772D-0A74-28F5D753234D}"/>
              </a:ext>
            </a:extLst>
          </p:cNvPr>
          <p:cNvCxnSpPr>
            <a:cxnSpLocks/>
            <a:stCxn id="10" idx="2"/>
            <a:endCxn id="38" idx="3"/>
          </p:cNvCxnSpPr>
          <p:nvPr/>
        </p:nvCxnSpPr>
        <p:spPr>
          <a:xfrm flipH="1">
            <a:off x="2243893" y="4043339"/>
            <a:ext cx="4251534" cy="28058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ak 64">
            <a:extLst>
              <a:ext uri="{FF2B5EF4-FFF2-40B4-BE49-F238E27FC236}">
                <a16:creationId xmlns:a16="http://schemas.microsoft.com/office/drawing/2014/main" id="{A9CFD4C0-ED25-2618-5116-7935A266564E}"/>
              </a:ext>
            </a:extLst>
          </p:cNvPr>
          <p:cNvCxnSpPr>
            <a:cxnSpLocks/>
            <a:stCxn id="10" idx="2"/>
            <a:endCxn id="40" idx="3"/>
          </p:cNvCxnSpPr>
          <p:nvPr/>
        </p:nvCxnSpPr>
        <p:spPr>
          <a:xfrm flipH="1">
            <a:off x="3799533" y="4043339"/>
            <a:ext cx="2695894" cy="123641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Rak 67">
            <a:extLst>
              <a:ext uri="{FF2B5EF4-FFF2-40B4-BE49-F238E27FC236}">
                <a16:creationId xmlns:a16="http://schemas.microsoft.com/office/drawing/2014/main" id="{F6C2EB85-2496-BA32-F278-29E5A7249E62}"/>
              </a:ext>
            </a:extLst>
          </p:cNvPr>
          <p:cNvCxnSpPr>
            <a:cxnSpLocks/>
            <a:stCxn id="10" idx="2"/>
            <a:endCxn id="37" idx="3"/>
          </p:cNvCxnSpPr>
          <p:nvPr/>
        </p:nvCxnSpPr>
        <p:spPr>
          <a:xfrm flipH="1">
            <a:off x="3739816" y="4043339"/>
            <a:ext cx="2755611" cy="195448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1" name="Rak 80">
            <a:extLst>
              <a:ext uri="{FF2B5EF4-FFF2-40B4-BE49-F238E27FC236}">
                <a16:creationId xmlns:a16="http://schemas.microsoft.com/office/drawing/2014/main" id="{DAE26415-54F6-390D-CF73-B9D6B32BBF3D}"/>
              </a:ext>
            </a:extLst>
          </p:cNvPr>
          <p:cNvCxnSpPr>
            <a:cxnSpLocks/>
            <a:stCxn id="10" idx="2"/>
            <a:endCxn id="9" idx="0"/>
          </p:cNvCxnSpPr>
          <p:nvPr/>
        </p:nvCxnSpPr>
        <p:spPr>
          <a:xfrm>
            <a:off x="6495427" y="4043339"/>
            <a:ext cx="133541" cy="21095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3" name="object 18">
            <a:extLst>
              <a:ext uri="{FF2B5EF4-FFF2-40B4-BE49-F238E27FC236}">
                <a16:creationId xmlns:a16="http://schemas.microsoft.com/office/drawing/2014/main" id="{CA069426-C0B0-0182-330C-6C04658C5467}"/>
              </a:ext>
            </a:extLst>
          </p:cNvPr>
          <p:cNvSpPr txBox="1">
            <a:spLocks/>
          </p:cNvSpPr>
          <p:nvPr/>
        </p:nvSpPr>
        <p:spPr>
          <a:xfrm>
            <a:off x="5287204" y="5661671"/>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74" name="object 18">
            <a:extLst>
              <a:ext uri="{FF2B5EF4-FFF2-40B4-BE49-F238E27FC236}">
                <a16:creationId xmlns:a16="http://schemas.microsoft.com/office/drawing/2014/main" id="{A228D8C4-8B7D-2A18-A030-85A0C4D2B263}"/>
              </a:ext>
            </a:extLst>
          </p:cNvPr>
          <p:cNvSpPr txBox="1">
            <a:spLocks/>
          </p:cNvSpPr>
          <p:nvPr/>
        </p:nvSpPr>
        <p:spPr>
          <a:xfrm>
            <a:off x="6253628" y="5082316"/>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cxnSp>
        <p:nvCxnSpPr>
          <p:cNvPr id="78" name="Rak 77">
            <a:extLst>
              <a:ext uri="{FF2B5EF4-FFF2-40B4-BE49-F238E27FC236}">
                <a16:creationId xmlns:a16="http://schemas.microsoft.com/office/drawing/2014/main" id="{E689D6B5-67D4-58ED-3CC2-5560C1C8ED2E}"/>
              </a:ext>
            </a:extLst>
          </p:cNvPr>
          <p:cNvCxnSpPr>
            <a:cxnSpLocks/>
            <a:endCxn id="73" idx="0"/>
          </p:cNvCxnSpPr>
          <p:nvPr/>
        </p:nvCxnSpPr>
        <p:spPr>
          <a:xfrm flipH="1">
            <a:off x="5928529" y="4138054"/>
            <a:ext cx="436463" cy="15236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4" name="Rak 83">
            <a:extLst>
              <a:ext uri="{FF2B5EF4-FFF2-40B4-BE49-F238E27FC236}">
                <a16:creationId xmlns:a16="http://schemas.microsoft.com/office/drawing/2014/main" id="{6B6F5A76-3C2A-5C6D-B901-8FDF6EF5C5BA}"/>
              </a:ext>
            </a:extLst>
          </p:cNvPr>
          <p:cNvCxnSpPr>
            <a:cxnSpLocks/>
            <a:stCxn id="10" idx="2"/>
            <a:endCxn id="74" idx="0"/>
          </p:cNvCxnSpPr>
          <p:nvPr/>
        </p:nvCxnSpPr>
        <p:spPr>
          <a:xfrm>
            <a:off x="6495427" y="4043339"/>
            <a:ext cx="399526" cy="103897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 name="Rak 86">
            <a:extLst>
              <a:ext uri="{FF2B5EF4-FFF2-40B4-BE49-F238E27FC236}">
                <a16:creationId xmlns:a16="http://schemas.microsoft.com/office/drawing/2014/main" id="{7F7E2B0B-B1A3-5F78-6A9F-649663D3E5DE}"/>
              </a:ext>
            </a:extLst>
          </p:cNvPr>
          <p:cNvCxnSpPr>
            <a:cxnSpLocks/>
            <a:stCxn id="10" idx="2"/>
            <a:endCxn id="18" idx="0"/>
          </p:cNvCxnSpPr>
          <p:nvPr/>
        </p:nvCxnSpPr>
        <p:spPr>
          <a:xfrm>
            <a:off x="6495428" y="4043339"/>
            <a:ext cx="1549732" cy="50236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9" name="Rak 98">
            <a:extLst>
              <a:ext uri="{FF2B5EF4-FFF2-40B4-BE49-F238E27FC236}">
                <a16:creationId xmlns:a16="http://schemas.microsoft.com/office/drawing/2014/main" id="{1C90FE77-30B8-EDF6-92EA-F5D38F926022}"/>
              </a:ext>
            </a:extLst>
          </p:cNvPr>
          <p:cNvCxnSpPr>
            <a:cxnSpLocks/>
            <a:stCxn id="10" idx="2"/>
            <a:endCxn id="35" idx="1"/>
          </p:cNvCxnSpPr>
          <p:nvPr/>
        </p:nvCxnSpPr>
        <p:spPr>
          <a:xfrm>
            <a:off x="6495427" y="4043339"/>
            <a:ext cx="2718204" cy="46995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2" name="Rak 101">
            <a:extLst>
              <a:ext uri="{FF2B5EF4-FFF2-40B4-BE49-F238E27FC236}">
                <a16:creationId xmlns:a16="http://schemas.microsoft.com/office/drawing/2014/main" id="{2A22F798-0D27-B941-0119-CABFBF541FA6}"/>
              </a:ext>
            </a:extLst>
          </p:cNvPr>
          <p:cNvCxnSpPr>
            <a:cxnSpLocks/>
            <a:stCxn id="10" idx="2"/>
            <a:endCxn id="76" idx="1"/>
          </p:cNvCxnSpPr>
          <p:nvPr/>
        </p:nvCxnSpPr>
        <p:spPr>
          <a:xfrm>
            <a:off x="6495428" y="4043339"/>
            <a:ext cx="4000854" cy="127841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Rak 104">
            <a:extLst>
              <a:ext uri="{FF2B5EF4-FFF2-40B4-BE49-F238E27FC236}">
                <a16:creationId xmlns:a16="http://schemas.microsoft.com/office/drawing/2014/main" id="{FFF1D1FE-CF0F-9090-B0A9-828DFEFEF155}"/>
              </a:ext>
            </a:extLst>
          </p:cNvPr>
          <p:cNvCxnSpPr>
            <a:cxnSpLocks/>
            <a:endCxn id="77" idx="1"/>
          </p:cNvCxnSpPr>
          <p:nvPr/>
        </p:nvCxnSpPr>
        <p:spPr>
          <a:xfrm>
            <a:off x="6569854" y="4067599"/>
            <a:ext cx="4033206" cy="72279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Rak 107">
            <a:extLst>
              <a:ext uri="{FF2B5EF4-FFF2-40B4-BE49-F238E27FC236}">
                <a16:creationId xmlns:a16="http://schemas.microsoft.com/office/drawing/2014/main" id="{2D9B7525-C79C-569E-DC1D-930FE8D133A7}"/>
              </a:ext>
            </a:extLst>
          </p:cNvPr>
          <p:cNvCxnSpPr>
            <a:cxnSpLocks/>
            <a:endCxn id="35" idx="1"/>
          </p:cNvCxnSpPr>
          <p:nvPr/>
        </p:nvCxnSpPr>
        <p:spPr>
          <a:xfrm>
            <a:off x="6555144" y="4084675"/>
            <a:ext cx="2658488" cy="42861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8" name="object 18">
            <a:extLst>
              <a:ext uri="{FF2B5EF4-FFF2-40B4-BE49-F238E27FC236}">
                <a16:creationId xmlns:a16="http://schemas.microsoft.com/office/drawing/2014/main" id="{6A6C13BC-B384-6E9F-AFA4-8D45081C6972}"/>
              </a:ext>
            </a:extLst>
          </p:cNvPr>
          <p:cNvSpPr txBox="1">
            <a:spLocks/>
          </p:cNvSpPr>
          <p:nvPr/>
        </p:nvSpPr>
        <p:spPr>
          <a:xfrm>
            <a:off x="7403834" y="4545702"/>
            <a:ext cx="1282650" cy="361961"/>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75" name="object 35">
            <a:extLst>
              <a:ext uri="{FF2B5EF4-FFF2-40B4-BE49-F238E27FC236}">
                <a16:creationId xmlns:a16="http://schemas.microsoft.com/office/drawing/2014/main" id="{5854ACCB-2A1D-B1F5-E84E-F9B833B5DDE9}"/>
              </a:ext>
            </a:extLst>
          </p:cNvPr>
          <p:cNvSpPr txBox="1">
            <a:spLocks/>
          </p:cNvSpPr>
          <p:nvPr/>
        </p:nvSpPr>
        <p:spPr>
          <a:xfrm>
            <a:off x="8786842" y="5027696"/>
            <a:ext cx="1282650" cy="327456"/>
          </a:xfrm>
          <a:prstGeom prst="rect">
            <a:avLst/>
          </a:prstGeom>
          <a:solidFill>
            <a:srgbClr val="C4B0EF">
              <a:alpha val="79998"/>
            </a:srgbClr>
          </a:solidFill>
        </p:spPr>
        <p:txBody>
          <a:bodyPr vert="horz" wrap="square" lIns="0" tIns="0" rIns="0" bIns="0" rtlCol="0" anchor="ctr">
            <a:noAutofit/>
          </a:bodyPr>
          <a:lstStyle/>
          <a:p>
            <a:pPr marL="14440" algn="ctr" defTabSz="554492">
              <a:spcBef>
                <a:spcPts val="725"/>
              </a:spcBef>
            </a:pPr>
            <a:endParaRPr sz="1182" kern="0" dirty="0">
              <a:solidFill>
                <a:srgbClr val="120B07"/>
              </a:solidFill>
              <a:latin typeface="☞AKTIV GROTESK" panose="020B0504020202020204" pitchFamily="34" charset="0"/>
              <a:cs typeface="Lato-Black"/>
            </a:endParaRPr>
          </a:p>
        </p:txBody>
      </p:sp>
      <p:sp>
        <p:nvSpPr>
          <p:cNvPr id="35" name="object 35">
            <a:extLst>
              <a:ext uri="{FF2B5EF4-FFF2-40B4-BE49-F238E27FC236}">
                <a16:creationId xmlns:a16="http://schemas.microsoft.com/office/drawing/2014/main" id="{7A6509C5-3990-54AC-BC1D-F3FA7A3BC726}"/>
              </a:ext>
            </a:extLst>
          </p:cNvPr>
          <p:cNvSpPr txBox="1">
            <a:spLocks/>
          </p:cNvSpPr>
          <p:nvPr/>
        </p:nvSpPr>
        <p:spPr>
          <a:xfrm>
            <a:off x="9213632" y="4349565"/>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76" name="object 35">
            <a:extLst>
              <a:ext uri="{FF2B5EF4-FFF2-40B4-BE49-F238E27FC236}">
                <a16:creationId xmlns:a16="http://schemas.microsoft.com/office/drawing/2014/main" id="{B1FE4081-089A-4DDB-CE70-31A089770586}"/>
              </a:ext>
            </a:extLst>
          </p:cNvPr>
          <p:cNvSpPr txBox="1">
            <a:spLocks/>
          </p:cNvSpPr>
          <p:nvPr/>
        </p:nvSpPr>
        <p:spPr>
          <a:xfrm>
            <a:off x="10496282" y="5158023"/>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77" name="object 35">
            <a:extLst>
              <a:ext uri="{FF2B5EF4-FFF2-40B4-BE49-F238E27FC236}">
                <a16:creationId xmlns:a16="http://schemas.microsoft.com/office/drawing/2014/main" id="{9D2BC4DB-ACD2-B2A5-C812-F1E12D12DCD1}"/>
              </a:ext>
            </a:extLst>
          </p:cNvPr>
          <p:cNvSpPr txBox="1">
            <a:spLocks/>
          </p:cNvSpPr>
          <p:nvPr/>
        </p:nvSpPr>
        <p:spPr>
          <a:xfrm>
            <a:off x="10603060" y="4626667"/>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cxnSp>
        <p:nvCxnSpPr>
          <p:cNvPr id="116" name="Rak 115">
            <a:extLst>
              <a:ext uri="{FF2B5EF4-FFF2-40B4-BE49-F238E27FC236}">
                <a16:creationId xmlns:a16="http://schemas.microsoft.com/office/drawing/2014/main" id="{8FD6012E-3036-22C5-A4BF-A0F9933EBC2E}"/>
              </a:ext>
            </a:extLst>
          </p:cNvPr>
          <p:cNvCxnSpPr>
            <a:cxnSpLocks/>
            <a:stCxn id="10" idx="1"/>
            <a:endCxn id="23" idx="3"/>
          </p:cNvCxnSpPr>
          <p:nvPr/>
        </p:nvCxnSpPr>
        <p:spPr>
          <a:xfrm flipH="1" flipV="1">
            <a:off x="4229778" y="3289230"/>
            <a:ext cx="1380578" cy="51017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3" name="Rak 132">
            <a:extLst>
              <a:ext uri="{FF2B5EF4-FFF2-40B4-BE49-F238E27FC236}">
                <a16:creationId xmlns:a16="http://schemas.microsoft.com/office/drawing/2014/main" id="{4ED5BCBC-D241-F1D3-7775-B5D18FB89869}"/>
              </a:ext>
            </a:extLst>
          </p:cNvPr>
          <p:cNvCxnSpPr>
            <a:cxnSpLocks/>
            <a:stCxn id="10" idx="0"/>
            <a:endCxn id="29" idx="2"/>
          </p:cNvCxnSpPr>
          <p:nvPr/>
        </p:nvCxnSpPr>
        <p:spPr>
          <a:xfrm flipV="1">
            <a:off x="6495427" y="2452719"/>
            <a:ext cx="133541" cy="110274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Rak 156">
            <a:extLst>
              <a:ext uri="{FF2B5EF4-FFF2-40B4-BE49-F238E27FC236}">
                <a16:creationId xmlns:a16="http://schemas.microsoft.com/office/drawing/2014/main" id="{79D0715D-60FA-47B0-8C3C-DF64F5B52951}"/>
              </a:ext>
            </a:extLst>
          </p:cNvPr>
          <p:cNvCxnSpPr>
            <a:cxnSpLocks/>
            <a:stCxn id="10" idx="0"/>
            <a:endCxn id="56" idx="2"/>
          </p:cNvCxnSpPr>
          <p:nvPr/>
        </p:nvCxnSpPr>
        <p:spPr>
          <a:xfrm flipV="1">
            <a:off x="6495427" y="1613780"/>
            <a:ext cx="1596649" cy="194168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7" name="Rak 166">
            <a:extLst>
              <a:ext uri="{FF2B5EF4-FFF2-40B4-BE49-F238E27FC236}">
                <a16:creationId xmlns:a16="http://schemas.microsoft.com/office/drawing/2014/main" id="{DB2ACEBB-C674-9F99-44F4-8722B5A5BC21}"/>
              </a:ext>
            </a:extLst>
          </p:cNvPr>
          <p:cNvCxnSpPr>
            <a:cxnSpLocks/>
            <a:stCxn id="10" idx="0"/>
            <a:endCxn id="45" idx="1"/>
          </p:cNvCxnSpPr>
          <p:nvPr/>
        </p:nvCxnSpPr>
        <p:spPr>
          <a:xfrm flipV="1">
            <a:off x="6495427" y="1432190"/>
            <a:ext cx="2411764" cy="212327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Rak 173">
            <a:extLst>
              <a:ext uri="{FF2B5EF4-FFF2-40B4-BE49-F238E27FC236}">
                <a16:creationId xmlns:a16="http://schemas.microsoft.com/office/drawing/2014/main" id="{D7AD87AC-2267-42D7-85DD-5CA3F8A24E7C}"/>
              </a:ext>
            </a:extLst>
          </p:cNvPr>
          <p:cNvCxnSpPr>
            <a:cxnSpLocks/>
            <a:stCxn id="10" idx="0"/>
            <a:endCxn id="51" idx="1"/>
          </p:cNvCxnSpPr>
          <p:nvPr/>
        </p:nvCxnSpPr>
        <p:spPr>
          <a:xfrm flipV="1">
            <a:off x="6495427" y="2616903"/>
            <a:ext cx="1860492" cy="93855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Rak 189">
            <a:extLst>
              <a:ext uri="{FF2B5EF4-FFF2-40B4-BE49-F238E27FC236}">
                <a16:creationId xmlns:a16="http://schemas.microsoft.com/office/drawing/2014/main" id="{A6DEE06F-ED7A-DDAD-28F6-200B0E4B893B}"/>
              </a:ext>
            </a:extLst>
          </p:cNvPr>
          <p:cNvCxnSpPr>
            <a:cxnSpLocks/>
            <a:stCxn id="53" idx="1"/>
            <a:endCxn id="10" idx="3"/>
          </p:cNvCxnSpPr>
          <p:nvPr/>
        </p:nvCxnSpPr>
        <p:spPr>
          <a:xfrm flipH="1">
            <a:off x="7380498" y="3252899"/>
            <a:ext cx="1205959" cy="54650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Rak 192">
            <a:extLst>
              <a:ext uri="{FF2B5EF4-FFF2-40B4-BE49-F238E27FC236}">
                <a16:creationId xmlns:a16="http://schemas.microsoft.com/office/drawing/2014/main" id="{0318D513-91EC-3615-98EA-6CA1FA19C260}"/>
              </a:ext>
            </a:extLst>
          </p:cNvPr>
          <p:cNvCxnSpPr>
            <a:cxnSpLocks/>
            <a:stCxn id="54" idx="1"/>
            <a:endCxn id="10" idx="3"/>
          </p:cNvCxnSpPr>
          <p:nvPr/>
        </p:nvCxnSpPr>
        <p:spPr>
          <a:xfrm flipH="1">
            <a:off x="7380498" y="3795998"/>
            <a:ext cx="1076347" cy="34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96" name="object 35">
            <a:extLst>
              <a:ext uri="{FF2B5EF4-FFF2-40B4-BE49-F238E27FC236}">
                <a16:creationId xmlns:a16="http://schemas.microsoft.com/office/drawing/2014/main" id="{7D77CF10-44B6-A79E-928C-40F9EA899384}"/>
              </a:ext>
            </a:extLst>
          </p:cNvPr>
          <p:cNvSpPr txBox="1">
            <a:spLocks/>
          </p:cNvSpPr>
          <p:nvPr/>
        </p:nvSpPr>
        <p:spPr>
          <a:xfrm>
            <a:off x="4350608" y="6216007"/>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cxnSp>
        <p:nvCxnSpPr>
          <p:cNvPr id="201" name="Rak 200">
            <a:extLst>
              <a:ext uri="{FF2B5EF4-FFF2-40B4-BE49-F238E27FC236}">
                <a16:creationId xmlns:a16="http://schemas.microsoft.com/office/drawing/2014/main" id="{799D6C33-C993-F00D-9EE9-17063D9E4E38}"/>
              </a:ext>
            </a:extLst>
          </p:cNvPr>
          <p:cNvCxnSpPr>
            <a:cxnSpLocks/>
          </p:cNvCxnSpPr>
          <p:nvPr/>
        </p:nvCxnSpPr>
        <p:spPr>
          <a:xfrm flipH="1">
            <a:off x="5047493" y="4084675"/>
            <a:ext cx="1387863" cy="216386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skärmbild, Teckensnitt, svart, typografi&#10;&#10;AI-genererat innehåll kan vara felaktigt.">
            <a:extLst>
              <a:ext uri="{FF2B5EF4-FFF2-40B4-BE49-F238E27FC236}">
                <a16:creationId xmlns:a16="http://schemas.microsoft.com/office/drawing/2014/main" id="{7DDD6834-C2AE-5075-59AD-DF2C411EC5F3}"/>
              </a:ext>
            </a:extLst>
          </p:cNvPr>
          <p:cNvPicPr>
            <a:picLocks noChangeAspect="1"/>
          </p:cNvPicPr>
          <p:nvPr/>
        </p:nvPicPr>
        <p:blipFill>
          <a:blip r:embed="rId2"/>
          <a:stretch>
            <a:fillRect/>
          </a:stretch>
        </p:blipFill>
        <p:spPr>
          <a:xfrm>
            <a:off x="138605" y="6545045"/>
            <a:ext cx="1757034" cy="176685"/>
          </a:xfrm>
          <a:prstGeom prst="rect">
            <a:avLst/>
          </a:prstGeom>
        </p:spPr>
      </p:pic>
      <p:sp>
        <p:nvSpPr>
          <p:cNvPr id="7" name="object 16">
            <a:extLst>
              <a:ext uri="{FF2B5EF4-FFF2-40B4-BE49-F238E27FC236}">
                <a16:creationId xmlns:a16="http://schemas.microsoft.com/office/drawing/2014/main" id="{26565688-4072-A505-E47F-C1FC1F0AEBA0}"/>
              </a:ext>
            </a:extLst>
          </p:cNvPr>
          <p:cNvSpPr/>
          <p:nvPr/>
        </p:nvSpPr>
        <p:spPr>
          <a:xfrm>
            <a:off x="872964" y="653834"/>
            <a:ext cx="1311145" cy="1128239"/>
          </a:xfrm>
          <a:custGeom>
            <a:avLst/>
            <a:gdLst/>
            <a:ahLst/>
            <a:cxnLst/>
            <a:rect l="l" t="t" r="r" b="b"/>
            <a:pathLst>
              <a:path w="2162175" h="1860550">
                <a:moveTo>
                  <a:pt x="1082574" y="0"/>
                </a:moveTo>
                <a:lnTo>
                  <a:pt x="983344" y="113609"/>
                </a:lnTo>
                <a:lnTo>
                  <a:pt x="950770" y="151239"/>
                </a:lnTo>
                <a:lnTo>
                  <a:pt x="918565" y="188997"/>
                </a:lnTo>
                <a:lnTo>
                  <a:pt x="886800" y="227029"/>
                </a:lnTo>
                <a:lnTo>
                  <a:pt x="877064" y="236408"/>
                </a:lnTo>
                <a:lnTo>
                  <a:pt x="868203" y="239886"/>
                </a:lnTo>
                <a:lnTo>
                  <a:pt x="859147" y="238784"/>
                </a:lnTo>
                <a:lnTo>
                  <a:pt x="848822" y="234422"/>
                </a:lnTo>
                <a:lnTo>
                  <a:pt x="617122" y="121430"/>
                </a:lnTo>
                <a:lnTo>
                  <a:pt x="582045" y="104750"/>
                </a:lnTo>
                <a:lnTo>
                  <a:pt x="493471" y="423044"/>
                </a:lnTo>
                <a:lnTo>
                  <a:pt x="281080" y="423044"/>
                </a:lnTo>
                <a:lnTo>
                  <a:pt x="242559" y="422691"/>
                </a:lnTo>
                <a:lnTo>
                  <a:pt x="223314" y="422767"/>
                </a:lnTo>
                <a:lnTo>
                  <a:pt x="204108" y="423484"/>
                </a:lnTo>
                <a:lnTo>
                  <a:pt x="191329" y="425257"/>
                </a:lnTo>
                <a:lnTo>
                  <a:pt x="182381" y="430064"/>
                </a:lnTo>
                <a:lnTo>
                  <a:pt x="178523" y="439730"/>
                </a:lnTo>
                <a:lnTo>
                  <a:pt x="181010" y="456080"/>
                </a:lnTo>
                <a:lnTo>
                  <a:pt x="196081" y="507828"/>
                </a:lnTo>
                <a:lnTo>
                  <a:pt x="210483" y="559780"/>
                </a:lnTo>
                <a:lnTo>
                  <a:pt x="224364" y="611885"/>
                </a:lnTo>
                <a:lnTo>
                  <a:pt x="237872" y="664094"/>
                </a:lnTo>
                <a:lnTo>
                  <a:pt x="251154" y="716355"/>
                </a:lnTo>
                <a:lnTo>
                  <a:pt x="251698" y="724576"/>
                </a:lnTo>
                <a:lnTo>
                  <a:pt x="249983" y="733782"/>
                </a:lnTo>
                <a:lnTo>
                  <a:pt x="212744" y="770510"/>
                </a:lnTo>
                <a:lnTo>
                  <a:pt x="154129" y="813182"/>
                </a:lnTo>
                <a:lnTo>
                  <a:pt x="124928" y="834665"/>
                </a:lnTo>
                <a:lnTo>
                  <a:pt x="94233" y="857935"/>
                </a:lnTo>
                <a:lnTo>
                  <a:pt x="0" y="930725"/>
                </a:lnTo>
                <a:lnTo>
                  <a:pt x="235835" y="1106332"/>
                </a:lnTo>
                <a:lnTo>
                  <a:pt x="246258" y="1115764"/>
                </a:lnTo>
                <a:lnTo>
                  <a:pt x="252582" y="1126249"/>
                </a:lnTo>
                <a:lnTo>
                  <a:pt x="254452" y="1138613"/>
                </a:lnTo>
                <a:lnTo>
                  <a:pt x="251510" y="1153682"/>
                </a:lnTo>
                <a:lnTo>
                  <a:pt x="239014" y="1193653"/>
                </a:lnTo>
                <a:lnTo>
                  <a:pt x="227353" y="1233900"/>
                </a:lnTo>
                <a:lnTo>
                  <a:pt x="216161" y="1274299"/>
                </a:lnTo>
                <a:lnTo>
                  <a:pt x="197279" y="1343573"/>
                </a:lnTo>
                <a:lnTo>
                  <a:pt x="172549" y="1438888"/>
                </a:lnTo>
                <a:lnTo>
                  <a:pt x="456478" y="1438877"/>
                </a:lnTo>
                <a:lnTo>
                  <a:pt x="474753" y="1440814"/>
                </a:lnTo>
                <a:lnTo>
                  <a:pt x="488944" y="1447489"/>
                </a:lnTo>
                <a:lnTo>
                  <a:pt x="499399" y="1459710"/>
                </a:lnTo>
                <a:lnTo>
                  <a:pt x="506466" y="1478279"/>
                </a:lnTo>
                <a:lnTo>
                  <a:pt x="518224" y="1524272"/>
                </a:lnTo>
                <a:lnTo>
                  <a:pt x="530425" y="1570198"/>
                </a:lnTo>
                <a:lnTo>
                  <a:pt x="542952" y="1616131"/>
                </a:lnTo>
                <a:lnTo>
                  <a:pt x="581291" y="1754721"/>
                </a:lnTo>
                <a:lnTo>
                  <a:pt x="871544" y="1614463"/>
                </a:lnTo>
                <a:lnTo>
                  <a:pt x="1081935" y="1859953"/>
                </a:lnTo>
                <a:lnTo>
                  <a:pt x="1291751" y="1615301"/>
                </a:lnTo>
                <a:lnTo>
                  <a:pt x="1582004" y="1753873"/>
                </a:lnTo>
                <a:lnTo>
                  <a:pt x="1640150" y="1548365"/>
                </a:lnTo>
                <a:lnTo>
                  <a:pt x="1653855" y="1498331"/>
                </a:lnTo>
                <a:lnTo>
                  <a:pt x="1674835" y="1446702"/>
                </a:lnTo>
                <a:lnTo>
                  <a:pt x="1728774" y="1438720"/>
                </a:lnTo>
                <a:lnTo>
                  <a:pt x="1780528" y="1437781"/>
                </a:lnTo>
                <a:lnTo>
                  <a:pt x="1987572" y="1432804"/>
                </a:lnTo>
                <a:lnTo>
                  <a:pt x="1987939" y="1425108"/>
                </a:lnTo>
                <a:lnTo>
                  <a:pt x="1988955" y="1421569"/>
                </a:lnTo>
                <a:lnTo>
                  <a:pt x="1950106" y="1282421"/>
                </a:lnTo>
                <a:lnTo>
                  <a:pt x="1925114" y="1191575"/>
                </a:lnTo>
                <a:lnTo>
                  <a:pt x="1912936" y="1146069"/>
                </a:lnTo>
                <a:lnTo>
                  <a:pt x="1912082" y="1137341"/>
                </a:lnTo>
                <a:lnTo>
                  <a:pt x="1913372" y="1127580"/>
                </a:lnTo>
                <a:lnTo>
                  <a:pt x="1955195" y="1086018"/>
                </a:lnTo>
                <a:lnTo>
                  <a:pt x="1989528" y="1060378"/>
                </a:lnTo>
                <a:lnTo>
                  <a:pt x="2058471" y="1009435"/>
                </a:lnTo>
                <a:lnTo>
                  <a:pt x="2084239" y="989877"/>
                </a:lnTo>
                <a:lnTo>
                  <a:pt x="2162017" y="929751"/>
                </a:lnTo>
                <a:lnTo>
                  <a:pt x="2042940" y="839457"/>
                </a:lnTo>
                <a:lnTo>
                  <a:pt x="1965105" y="780925"/>
                </a:lnTo>
                <a:lnTo>
                  <a:pt x="1926203" y="752092"/>
                </a:lnTo>
                <a:lnTo>
                  <a:pt x="1915861" y="742451"/>
                </a:lnTo>
                <a:lnTo>
                  <a:pt x="1910657" y="732362"/>
                </a:lnTo>
                <a:lnTo>
                  <a:pt x="1909818" y="721005"/>
                </a:lnTo>
                <a:lnTo>
                  <a:pt x="1912570" y="707559"/>
                </a:lnTo>
                <a:lnTo>
                  <a:pt x="1925568" y="662314"/>
                </a:lnTo>
                <a:lnTo>
                  <a:pt x="1938389" y="616881"/>
                </a:lnTo>
                <a:lnTo>
                  <a:pt x="1989855" y="431065"/>
                </a:lnTo>
                <a:lnTo>
                  <a:pt x="1970946" y="426320"/>
                </a:lnTo>
                <a:lnTo>
                  <a:pt x="1961727" y="424340"/>
                </a:lnTo>
                <a:lnTo>
                  <a:pt x="1900571" y="421702"/>
                </a:lnTo>
                <a:lnTo>
                  <a:pt x="1796610" y="418784"/>
                </a:lnTo>
                <a:lnTo>
                  <a:pt x="1744626" y="417652"/>
                </a:lnTo>
                <a:lnTo>
                  <a:pt x="1692639" y="416825"/>
                </a:lnTo>
                <a:lnTo>
                  <a:pt x="1680051" y="415186"/>
                </a:lnTo>
                <a:lnTo>
                  <a:pt x="1671098" y="410521"/>
                </a:lnTo>
                <a:lnTo>
                  <a:pt x="1664960" y="402636"/>
                </a:lnTo>
                <a:lnTo>
                  <a:pt x="1660818" y="391338"/>
                </a:lnTo>
                <a:lnTo>
                  <a:pt x="1649442" y="348429"/>
                </a:lnTo>
                <a:lnTo>
                  <a:pt x="1637828" y="305584"/>
                </a:lnTo>
                <a:lnTo>
                  <a:pt x="1606300" y="191882"/>
                </a:lnTo>
                <a:lnTo>
                  <a:pt x="1581365" y="105117"/>
                </a:lnTo>
                <a:lnTo>
                  <a:pt x="1448194" y="170353"/>
                </a:lnTo>
                <a:lnTo>
                  <a:pt x="1318870" y="234191"/>
                </a:lnTo>
                <a:lnTo>
                  <a:pt x="1306802" y="239075"/>
                </a:lnTo>
                <a:lnTo>
                  <a:pt x="1295842" y="240312"/>
                </a:lnTo>
                <a:lnTo>
                  <a:pt x="1285554" y="236836"/>
                </a:lnTo>
                <a:lnTo>
                  <a:pt x="1275500" y="227584"/>
                </a:lnTo>
                <a:lnTo>
                  <a:pt x="1253444" y="200710"/>
                </a:lnTo>
                <a:lnTo>
                  <a:pt x="1231052" y="174108"/>
                </a:lnTo>
                <a:lnTo>
                  <a:pt x="1082574" y="0"/>
                </a:lnTo>
                <a:close/>
              </a:path>
            </a:pathLst>
          </a:custGeom>
          <a:solidFill>
            <a:srgbClr val="D02702"/>
          </a:solidFill>
        </p:spPr>
        <p:txBody>
          <a:bodyPr wrap="square" lIns="0" tIns="0" rIns="0" bIns="0" rtlCol="0"/>
          <a:lstStyle/>
          <a:p>
            <a:pPr defTabSz="554492"/>
            <a:endParaRPr sz="1092" kern="0">
              <a:solidFill>
                <a:srgbClr val="FCEDD6"/>
              </a:solidFill>
              <a:latin typeface="☞AKTIV GROTESK" panose="020B0504020202020204" pitchFamily="34" charset="0"/>
            </a:endParaRPr>
          </a:p>
        </p:txBody>
      </p:sp>
      <p:sp>
        <p:nvSpPr>
          <p:cNvPr id="8" name="object 17">
            <a:extLst>
              <a:ext uri="{FF2B5EF4-FFF2-40B4-BE49-F238E27FC236}">
                <a16:creationId xmlns:a16="http://schemas.microsoft.com/office/drawing/2014/main" id="{E2F5276A-17AF-EB01-FB16-1F5813E455C2}"/>
              </a:ext>
            </a:extLst>
          </p:cNvPr>
          <p:cNvSpPr txBox="1"/>
          <p:nvPr/>
        </p:nvSpPr>
        <p:spPr>
          <a:xfrm>
            <a:off x="1129995" y="987889"/>
            <a:ext cx="795543" cy="368405"/>
          </a:xfrm>
          <a:prstGeom prst="rect">
            <a:avLst/>
          </a:prstGeom>
        </p:spPr>
        <p:txBody>
          <a:bodyPr vert="horz" wrap="square" lIns="0" tIns="9242" rIns="0" bIns="0" rtlCol="0">
            <a:spAutoFit/>
          </a:bodyPr>
          <a:lstStyle/>
          <a:p>
            <a:pPr marL="1540" algn="ctr" defTabSz="554492">
              <a:lnSpc>
                <a:spcPts val="1740"/>
              </a:lnSpc>
              <a:spcBef>
                <a:spcPts val="73"/>
              </a:spcBef>
            </a:pPr>
            <a:r>
              <a:rPr lang="sv-SE" sz="1486" b="1" kern="0" spc="6" dirty="0">
                <a:solidFill>
                  <a:srgbClr val="FCEDD6"/>
                </a:solidFill>
                <a:latin typeface="☞AKTIV GROTESK" panose="020B0504020202020204" pitchFamily="34" charset="0"/>
                <a:cs typeface="Lato"/>
              </a:rPr>
              <a:t>xx</a:t>
            </a:r>
            <a:endParaRPr sz="1486" kern="0" dirty="0">
              <a:solidFill>
                <a:srgbClr val="FCEDD6"/>
              </a:solidFill>
              <a:latin typeface="☞AKTIV GROTESK" panose="020B0504020202020204" pitchFamily="34" charset="0"/>
              <a:cs typeface="Lato"/>
            </a:endParaRPr>
          </a:p>
          <a:p>
            <a:pPr algn="ctr" defTabSz="554492">
              <a:lnSpc>
                <a:spcPts val="1085"/>
              </a:lnSpc>
            </a:pPr>
            <a:r>
              <a:rPr sz="940" b="1" kern="0" spc="-6" dirty="0">
                <a:solidFill>
                  <a:srgbClr val="FCEDD6"/>
                </a:solidFill>
                <a:latin typeface="☞AKTIV GROTESK" panose="020B0504020202020204" pitchFamily="34" charset="0"/>
                <a:cs typeface="Lato"/>
              </a:rPr>
              <a:t>KONTAKTER</a:t>
            </a:r>
            <a:endParaRPr sz="940" kern="0" dirty="0">
              <a:solidFill>
                <a:srgbClr val="FCEDD6"/>
              </a:solidFill>
              <a:latin typeface="☞AKTIV GROTESK" panose="020B0504020202020204" pitchFamily="34" charset="0"/>
              <a:cs typeface="Lato"/>
            </a:endParaRPr>
          </a:p>
        </p:txBody>
      </p:sp>
    </p:spTree>
    <p:extLst>
      <p:ext uri="{BB962C8B-B14F-4D97-AF65-F5344CB8AC3E}">
        <p14:creationId xmlns:p14="http://schemas.microsoft.com/office/powerpoint/2010/main" val="450038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572DF-EE84-9144-CB92-F038D08AC066}"/>
            </a:ext>
          </a:extLst>
        </p:cNvPr>
        <p:cNvGrpSpPr/>
        <p:nvPr/>
      </p:nvGrpSpPr>
      <p:grpSpPr>
        <a:xfrm>
          <a:off x="0" y="0"/>
          <a:ext cx="0" cy="0"/>
          <a:chOff x="0" y="0"/>
          <a:chExt cx="0" cy="0"/>
        </a:xfrm>
      </p:grpSpPr>
      <p:sp>
        <p:nvSpPr>
          <p:cNvPr id="21" name="object 4">
            <a:extLst>
              <a:ext uri="{FF2B5EF4-FFF2-40B4-BE49-F238E27FC236}">
                <a16:creationId xmlns:a16="http://schemas.microsoft.com/office/drawing/2014/main" id="{B0BE5A35-6095-5EF6-14D9-9A11283A725F}"/>
              </a:ext>
            </a:extLst>
          </p:cNvPr>
          <p:cNvSpPr/>
          <p:nvPr/>
        </p:nvSpPr>
        <p:spPr>
          <a:xfrm>
            <a:off x="882026" y="5002294"/>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AB020"/>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34" name="object 9">
            <a:extLst>
              <a:ext uri="{FF2B5EF4-FFF2-40B4-BE49-F238E27FC236}">
                <a16:creationId xmlns:a16="http://schemas.microsoft.com/office/drawing/2014/main" id="{FA01388F-9FD8-0B6D-47B8-27AA42313B1E}"/>
              </a:ext>
            </a:extLst>
          </p:cNvPr>
          <p:cNvSpPr txBox="1"/>
          <p:nvPr/>
        </p:nvSpPr>
        <p:spPr>
          <a:xfrm>
            <a:off x="951959" y="5403790"/>
            <a:ext cx="851443" cy="191630"/>
          </a:xfrm>
          <a:prstGeom prst="rect">
            <a:avLst/>
          </a:prstGeom>
        </p:spPr>
        <p:txBody>
          <a:bodyPr vert="horz" wrap="square" lIns="0" tIns="9627" rIns="0" bIns="0" rtlCol="0">
            <a:spAutoFit/>
          </a:bodyPr>
          <a:lstStyle/>
          <a:p>
            <a:pPr marL="7701" algn="ctr" defTabSz="554492">
              <a:spcBef>
                <a:spcPts val="76"/>
              </a:spcBef>
            </a:pPr>
            <a:r>
              <a:rPr lang="sv-SE" sz="1182" b="1" kern="0" spc="-12" dirty="0">
                <a:solidFill>
                  <a:srgbClr val="120B07"/>
                </a:solidFill>
                <a:latin typeface="☞AKTIV GROTESK" panose="020B0504020202020204" pitchFamily="34" charset="0"/>
                <a:cs typeface="Lato-Black"/>
              </a:rPr>
              <a:t>Socialtjänst</a:t>
            </a:r>
            <a:endParaRPr sz="1182" b="1" kern="0" dirty="0">
              <a:solidFill>
                <a:srgbClr val="120B07"/>
              </a:solidFill>
              <a:latin typeface="☞AKTIV GROTESK" panose="020B0504020202020204" pitchFamily="34" charset="0"/>
              <a:cs typeface="Lato-Black"/>
            </a:endParaRPr>
          </a:p>
        </p:txBody>
      </p:sp>
      <p:sp>
        <p:nvSpPr>
          <p:cNvPr id="13" name="object 4">
            <a:extLst>
              <a:ext uri="{FF2B5EF4-FFF2-40B4-BE49-F238E27FC236}">
                <a16:creationId xmlns:a16="http://schemas.microsoft.com/office/drawing/2014/main" id="{795D84FC-CBEE-4732-A670-71D26D59696E}"/>
              </a:ext>
            </a:extLst>
          </p:cNvPr>
          <p:cNvSpPr/>
          <p:nvPr/>
        </p:nvSpPr>
        <p:spPr>
          <a:xfrm>
            <a:off x="9593057" y="5576978"/>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A988F0"/>
          </a:solidFill>
        </p:spPr>
        <p:txBody>
          <a:bodyPr wrap="square" lIns="0" tIns="0" rIns="0" bIns="0" rtlCol="0"/>
          <a:lstStyle/>
          <a:p>
            <a:pPr defTabSz="554492"/>
            <a:endParaRPr sz="1092" kern="0">
              <a:solidFill>
                <a:sysClr val="windowText" lastClr="000000"/>
              </a:solidFill>
              <a:latin typeface="☞AKTIV GROTESK" panose="020B0504020202020204" pitchFamily="34" charset="0"/>
            </a:endParaRPr>
          </a:p>
        </p:txBody>
      </p:sp>
      <p:sp>
        <p:nvSpPr>
          <p:cNvPr id="14" name="object 9">
            <a:extLst>
              <a:ext uri="{FF2B5EF4-FFF2-40B4-BE49-F238E27FC236}">
                <a16:creationId xmlns:a16="http://schemas.microsoft.com/office/drawing/2014/main" id="{178AB97A-7638-E4A9-8BE7-FA0D67B07295}"/>
              </a:ext>
            </a:extLst>
          </p:cNvPr>
          <p:cNvSpPr txBox="1"/>
          <p:nvPr/>
        </p:nvSpPr>
        <p:spPr>
          <a:xfrm>
            <a:off x="9894947" y="5978474"/>
            <a:ext cx="390841" cy="191630"/>
          </a:xfrm>
          <a:prstGeom prst="rect">
            <a:avLst/>
          </a:prstGeom>
        </p:spPr>
        <p:txBody>
          <a:bodyPr vert="horz" wrap="square" lIns="0" tIns="9627" rIns="0" bIns="0" rtlCol="0">
            <a:spAutoFit/>
          </a:bodyPr>
          <a:lstStyle/>
          <a:p>
            <a:pPr marL="7701" algn="ctr" defTabSz="554492">
              <a:spcBef>
                <a:spcPts val="76"/>
              </a:spcBef>
            </a:pPr>
            <a:r>
              <a:rPr sz="1182" b="1" kern="0" spc="-12" dirty="0">
                <a:solidFill>
                  <a:srgbClr val="120B07"/>
                </a:solidFill>
                <a:latin typeface="☞AKTIV GROTESK" panose="020B0504020202020204" pitchFamily="34" charset="0"/>
                <a:cs typeface="Lato-Black"/>
              </a:rPr>
              <a:t>Skola</a:t>
            </a:r>
            <a:endParaRPr sz="1182" b="1" kern="0" dirty="0">
              <a:solidFill>
                <a:srgbClr val="120B07"/>
              </a:solidFill>
              <a:latin typeface="☞AKTIV GROTESK" panose="020B0504020202020204" pitchFamily="34" charset="0"/>
              <a:cs typeface="Lato-Black"/>
            </a:endParaRPr>
          </a:p>
        </p:txBody>
      </p:sp>
      <p:sp>
        <p:nvSpPr>
          <p:cNvPr id="11" name="object 2">
            <a:extLst>
              <a:ext uri="{FF2B5EF4-FFF2-40B4-BE49-F238E27FC236}">
                <a16:creationId xmlns:a16="http://schemas.microsoft.com/office/drawing/2014/main" id="{96449F2C-DA8D-0CC9-9E7D-DCA1CEAEC6E2}"/>
              </a:ext>
            </a:extLst>
          </p:cNvPr>
          <p:cNvSpPr/>
          <p:nvPr/>
        </p:nvSpPr>
        <p:spPr>
          <a:xfrm>
            <a:off x="5938046" y="117951"/>
            <a:ext cx="994622" cy="994622"/>
          </a:xfrm>
          <a:custGeom>
            <a:avLst/>
            <a:gdLst/>
            <a:ahLst/>
            <a:cxnLst/>
            <a:rect l="l" t="t" r="r" b="b"/>
            <a:pathLst>
              <a:path w="1640204"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044AB2"/>
          </a:solidFill>
        </p:spPr>
        <p:txBody>
          <a:bodyPr wrap="square" lIns="0" tIns="0" rIns="0" bIns="0" rtlCol="0"/>
          <a:lstStyle/>
          <a:p>
            <a:pPr defTabSz="554492"/>
            <a:endParaRPr sz="1092" kern="0">
              <a:solidFill>
                <a:sysClr val="windowText" lastClr="000000"/>
              </a:solidFill>
              <a:latin typeface="☞AKTIV GROTESK" panose="020B0504020202020204" pitchFamily="34" charset="0"/>
            </a:endParaRPr>
          </a:p>
        </p:txBody>
      </p:sp>
      <p:sp>
        <p:nvSpPr>
          <p:cNvPr id="12" name="object 12">
            <a:extLst>
              <a:ext uri="{FF2B5EF4-FFF2-40B4-BE49-F238E27FC236}">
                <a16:creationId xmlns:a16="http://schemas.microsoft.com/office/drawing/2014/main" id="{BF8697F6-BE27-9D45-BB08-30ADAA721DE2}"/>
              </a:ext>
            </a:extLst>
          </p:cNvPr>
          <p:cNvSpPr txBox="1"/>
          <p:nvPr/>
        </p:nvSpPr>
        <p:spPr>
          <a:xfrm>
            <a:off x="6174075" y="519447"/>
            <a:ext cx="515987" cy="191630"/>
          </a:xfrm>
          <a:prstGeom prst="rect">
            <a:avLst/>
          </a:prstGeom>
        </p:spPr>
        <p:txBody>
          <a:bodyPr vert="horz" wrap="square" lIns="0" tIns="9627" rIns="0" bIns="0" rtlCol="0">
            <a:spAutoFit/>
          </a:bodyPr>
          <a:lstStyle/>
          <a:p>
            <a:pPr marL="7701" algn="ctr" defTabSz="554492">
              <a:spcBef>
                <a:spcPts val="76"/>
              </a:spcBef>
            </a:pPr>
            <a:r>
              <a:rPr sz="1182" b="1" kern="0" spc="-12" dirty="0">
                <a:solidFill>
                  <a:srgbClr val="FCEDD6"/>
                </a:solidFill>
                <a:latin typeface="☞AKTIV GROTESK" panose="020B0504020202020204" pitchFamily="34" charset="0"/>
                <a:cs typeface="Lato-Black"/>
              </a:rPr>
              <a:t>Vården</a:t>
            </a:r>
            <a:endParaRPr sz="1182" kern="0" dirty="0">
              <a:solidFill>
                <a:srgbClr val="FCEDD6"/>
              </a:solidFill>
              <a:latin typeface="☞AKTIV GROTESK" panose="020B0504020202020204" pitchFamily="34" charset="0"/>
              <a:cs typeface="Lato-Black"/>
            </a:endParaRPr>
          </a:p>
        </p:txBody>
      </p:sp>
      <p:sp>
        <p:nvSpPr>
          <p:cNvPr id="207" name="object 21">
            <a:extLst>
              <a:ext uri="{FF2B5EF4-FFF2-40B4-BE49-F238E27FC236}">
                <a16:creationId xmlns:a16="http://schemas.microsoft.com/office/drawing/2014/main" id="{01FF4788-FF6A-489C-204F-C29B3C416C38}"/>
              </a:ext>
            </a:extLst>
          </p:cNvPr>
          <p:cNvSpPr txBox="1"/>
          <p:nvPr/>
        </p:nvSpPr>
        <p:spPr>
          <a:xfrm>
            <a:off x="1234233" y="1971808"/>
            <a:ext cx="1282650" cy="361961"/>
          </a:xfrm>
          <a:prstGeom prst="rect">
            <a:avLst/>
          </a:prstGeom>
          <a:solidFill>
            <a:srgbClr val="8AACEF">
              <a:alpha val="79998"/>
            </a:srgbClr>
          </a:solidFill>
        </p:spPr>
        <p:txBody>
          <a:bodyPr vert="horz" wrap="square" lIns="0" tIns="0" rIns="0" bIns="0" rtlCol="0" anchor="ctr">
            <a:noAutofit/>
          </a:bodyPr>
          <a:lstStyle/>
          <a:p>
            <a:pPr marL="14440" algn="ctr" defTabSz="554492">
              <a:spcBef>
                <a:spcPts val="725"/>
              </a:spcBef>
            </a:pPr>
            <a:endParaRPr sz="1182" kern="0" dirty="0">
              <a:solidFill>
                <a:srgbClr val="120B07"/>
              </a:solidFill>
              <a:latin typeface="☞AKTIV GROTESK" panose="020B0504020202020204" pitchFamily="34" charset="0"/>
              <a:cs typeface="Lato-Black"/>
            </a:endParaRPr>
          </a:p>
        </p:txBody>
      </p:sp>
      <p:cxnSp>
        <p:nvCxnSpPr>
          <p:cNvPr id="136" name="Rak 135">
            <a:extLst>
              <a:ext uri="{FF2B5EF4-FFF2-40B4-BE49-F238E27FC236}">
                <a16:creationId xmlns:a16="http://schemas.microsoft.com/office/drawing/2014/main" id="{B4F57726-9B73-3EB6-3FAA-E7247AF4947F}"/>
              </a:ext>
            </a:extLst>
          </p:cNvPr>
          <p:cNvCxnSpPr>
            <a:cxnSpLocks/>
            <a:stCxn id="10" idx="0"/>
            <a:endCxn id="39" idx="2"/>
          </p:cNvCxnSpPr>
          <p:nvPr/>
        </p:nvCxnSpPr>
        <p:spPr>
          <a:xfrm flipV="1">
            <a:off x="6495427" y="1896483"/>
            <a:ext cx="118681" cy="165897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Rak 112">
            <a:extLst>
              <a:ext uri="{FF2B5EF4-FFF2-40B4-BE49-F238E27FC236}">
                <a16:creationId xmlns:a16="http://schemas.microsoft.com/office/drawing/2014/main" id="{E8744AF6-AAA7-CE64-F377-978D54915099}"/>
              </a:ext>
            </a:extLst>
          </p:cNvPr>
          <p:cNvCxnSpPr>
            <a:cxnSpLocks/>
            <a:stCxn id="10" idx="1"/>
            <a:endCxn id="19" idx="2"/>
          </p:cNvCxnSpPr>
          <p:nvPr/>
        </p:nvCxnSpPr>
        <p:spPr>
          <a:xfrm flipH="1" flipV="1">
            <a:off x="1871959" y="3419291"/>
            <a:ext cx="3738397" cy="38011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9" name="Rak 118">
            <a:extLst>
              <a:ext uri="{FF2B5EF4-FFF2-40B4-BE49-F238E27FC236}">
                <a16:creationId xmlns:a16="http://schemas.microsoft.com/office/drawing/2014/main" id="{E87C8362-CB97-D4A7-BC6F-239C23075B53}"/>
              </a:ext>
            </a:extLst>
          </p:cNvPr>
          <p:cNvCxnSpPr>
            <a:cxnSpLocks/>
            <a:stCxn id="10" idx="1"/>
            <a:endCxn id="27" idx="3"/>
          </p:cNvCxnSpPr>
          <p:nvPr/>
        </p:nvCxnSpPr>
        <p:spPr>
          <a:xfrm flipH="1" flipV="1">
            <a:off x="2513285" y="2662075"/>
            <a:ext cx="3097071" cy="113732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Rak 122">
            <a:extLst>
              <a:ext uri="{FF2B5EF4-FFF2-40B4-BE49-F238E27FC236}">
                <a16:creationId xmlns:a16="http://schemas.microsoft.com/office/drawing/2014/main" id="{DD626B92-7A19-80F5-5035-9FB0B15E37EA}"/>
              </a:ext>
            </a:extLst>
          </p:cNvPr>
          <p:cNvCxnSpPr>
            <a:cxnSpLocks/>
            <a:stCxn id="10" idx="1"/>
          </p:cNvCxnSpPr>
          <p:nvPr/>
        </p:nvCxnSpPr>
        <p:spPr>
          <a:xfrm flipH="1" flipV="1">
            <a:off x="2513285" y="2149800"/>
            <a:ext cx="3097071" cy="16496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7" name="Rak 126">
            <a:extLst>
              <a:ext uri="{FF2B5EF4-FFF2-40B4-BE49-F238E27FC236}">
                <a16:creationId xmlns:a16="http://schemas.microsoft.com/office/drawing/2014/main" id="{24B68520-995F-49BD-5349-D75084E2A4A4}"/>
              </a:ext>
            </a:extLst>
          </p:cNvPr>
          <p:cNvCxnSpPr>
            <a:cxnSpLocks/>
            <a:stCxn id="10" idx="1"/>
            <a:endCxn id="32" idx="3"/>
          </p:cNvCxnSpPr>
          <p:nvPr/>
        </p:nvCxnSpPr>
        <p:spPr>
          <a:xfrm flipH="1" flipV="1">
            <a:off x="4248320" y="2680140"/>
            <a:ext cx="1362036" cy="111926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0" name="Rak 129">
            <a:extLst>
              <a:ext uri="{FF2B5EF4-FFF2-40B4-BE49-F238E27FC236}">
                <a16:creationId xmlns:a16="http://schemas.microsoft.com/office/drawing/2014/main" id="{32B46454-6A1E-3666-6A8F-503D3A820EFD}"/>
              </a:ext>
            </a:extLst>
          </p:cNvPr>
          <p:cNvCxnSpPr>
            <a:cxnSpLocks/>
            <a:stCxn id="10" idx="0"/>
            <a:endCxn id="22" idx="2"/>
          </p:cNvCxnSpPr>
          <p:nvPr/>
        </p:nvCxnSpPr>
        <p:spPr>
          <a:xfrm flipH="1" flipV="1">
            <a:off x="5175335" y="3126144"/>
            <a:ext cx="1320093" cy="42931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Rak 138">
            <a:extLst>
              <a:ext uri="{FF2B5EF4-FFF2-40B4-BE49-F238E27FC236}">
                <a16:creationId xmlns:a16="http://schemas.microsoft.com/office/drawing/2014/main" id="{28416BAB-1DAA-B550-E7B3-5715DE88F0E8}"/>
              </a:ext>
            </a:extLst>
          </p:cNvPr>
          <p:cNvCxnSpPr>
            <a:cxnSpLocks/>
            <a:stCxn id="10" idx="0"/>
            <a:endCxn id="24" idx="3"/>
          </p:cNvCxnSpPr>
          <p:nvPr/>
        </p:nvCxnSpPr>
        <p:spPr>
          <a:xfrm flipH="1" flipV="1">
            <a:off x="5774068" y="2284391"/>
            <a:ext cx="721359" cy="127107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Rak 141">
            <a:extLst>
              <a:ext uri="{FF2B5EF4-FFF2-40B4-BE49-F238E27FC236}">
                <a16:creationId xmlns:a16="http://schemas.microsoft.com/office/drawing/2014/main" id="{F453E07C-3288-D8E2-79E4-794851F0BA03}"/>
              </a:ext>
            </a:extLst>
          </p:cNvPr>
          <p:cNvCxnSpPr>
            <a:cxnSpLocks/>
            <a:stCxn id="10" idx="0"/>
            <a:endCxn id="31" idx="3"/>
          </p:cNvCxnSpPr>
          <p:nvPr/>
        </p:nvCxnSpPr>
        <p:spPr>
          <a:xfrm flipH="1" flipV="1">
            <a:off x="5752146" y="1557196"/>
            <a:ext cx="743282" cy="199826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5" name="Rak 144">
            <a:extLst>
              <a:ext uri="{FF2B5EF4-FFF2-40B4-BE49-F238E27FC236}">
                <a16:creationId xmlns:a16="http://schemas.microsoft.com/office/drawing/2014/main" id="{D0F52035-C4FD-3895-81C9-01BD25A23359}"/>
              </a:ext>
            </a:extLst>
          </p:cNvPr>
          <p:cNvCxnSpPr>
            <a:cxnSpLocks/>
            <a:stCxn id="10" idx="0"/>
            <a:endCxn id="25" idx="3"/>
          </p:cNvCxnSpPr>
          <p:nvPr/>
        </p:nvCxnSpPr>
        <p:spPr>
          <a:xfrm flipH="1" flipV="1">
            <a:off x="5766386" y="619482"/>
            <a:ext cx="729041" cy="293598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8" name="Rak 147">
            <a:extLst>
              <a:ext uri="{FF2B5EF4-FFF2-40B4-BE49-F238E27FC236}">
                <a16:creationId xmlns:a16="http://schemas.microsoft.com/office/drawing/2014/main" id="{90E42324-2457-5DB5-8FB6-0C699F328251}"/>
              </a:ext>
            </a:extLst>
          </p:cNvPr>
          <p:cNvCxnSpPr>
            <a:cxnSpLocks/>
            <a:stCxn id="10" idx="0"/>
            <a:endCxn id="26" idx="3"/>
          </p:cNvCxnSpPr>
          <p:nvPr/>
        </p:nvCxnSpPr>
        <p:spPr>
          <a:xfrm flipH="1" flipV="1">
            <a:off x="4248320" y="2059840"/>
            <a:ext cx="2247108" cy="14956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1" name="Rak 150">
            <a:extLst>
              <a:ext uri="{FF2B5EF4-FFF2-40B4-BE49-F238E27FC236}">
                <a16:creationId xmlns:a16="http://schemas.microsoft.com/office/drawing/2014/main" id="{B3225DF3-BACA-C6EB-F20A-0BE76A08490B}"/>
              </a:ext>
            </a:extLst>
          </p:cNvPr>
          <p:cNvCxnSpPr>
            <a:cxnSpLocks/>
            <a:stCxn id="10" idx="0"/>
            <a:endCxn id="30" idx="3"/>
          </p:cNvCxnSpPr>
          <p:nvPr/>
        </p:nvCxnSpPr>
        <p:spPr>
          <a:xfrm flipH="1" flipV="1">
            <a:off x="4261019" y="1463787"/>
            <a:ext cx="2234408" cy="209167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4" name="Rak 153">
            <a:extLst>
              <a:ext uri="{FF2B5EF4-FFF2-40B4-BE49-F238E27FC236}">
                <a16:creationId xmlns:a16="http://schemas.microsoft.com/office/drawing/2014/main" id="{B91F4B5D-C405-8C90-FF6D-C337508BDE6E}"/>
              </a:ext>
            </a:extLst>
          </p:cNvPr>
          <p:cNvCxnSpPr>
            <a:cxnSpLocks/>
            <a:stCxn id="10" idx="0"/>
            <a:endCxn id="28" idx="3"/>
          </p:cNvCxnSpPr>
          <p:nvPr/>
        </p:nvCxnSpPr>
        <p:spPr>
          <a:xfrm flipH="1" flipV="1">
            <a:off x="4248320" y="961270"/>
            <a:ext cx="2247108" cy="259419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0" name="Rak 159">
            <a:extLst>
              <a:ext uri="{FF2B5EF4-FFF2-40B4-BE49-F238E27FC236}">
                <a16:creationId xmlns:a16="http://schemas.microsoft.com/office/drawing/2014/main" id="{3F0F066E-F729-5109-63A3-49E62EE9A0D2}"/>
              </a:ext>
            </a:extLst>
          </p:cNvPr>
          <p:cNvCxnSpPr>
            <a:cxnSpLocks/>
            <a:stCxn id="10" idx="0"/>
            <a:endCxn id="55" idx="2"/>
          </p:cNvCxnSpPr>
          <p:nvPr/>
        </p:nvCxnSpPr>
        <p:spPr>
          <a:xfrm flipV="1">
            <a:off x="6495427" y="1125100"/>
            <a:ext cx="1838042" cy="243036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3" name="Rak 162">
            <a:extLst>
              <a:ext uri="{FF2B5EF4-FFF2-40B4-BE49-F238E27FC236}">
                <a16:creationId xmlns:a16="http://schemas.microsoft.com/office/drawing/2014/main" id="{A784F0D5-18CB-B9BF-BFCB-02EAFBACA9B2}"/>
              </a:ext>
            </a:extLst>
          </p:cNvPr>
          <p:cNvCxnSpPr>
            <a:cxnSpLocks/>
            <a:stCxn id="10" idx="0"/>
            <a:endCxn id="49" idx="2"/>
          </p:cNvCxnSpPr>
          <p:nvPr/>
        </p:nvCxnSpPr>
        <p:spPr>
          <a:xfrm flipV="1">
            <a:off x="6495427" y="641765"/>
            <a:ext cx="1215507" cy="291369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0" name="Rak 169">
            <a:extLst>
              <a:ext uri="{FF2B5EF4-FFF2-40B4-BE49-F238E27FC236}">
                <a16:creationId xmlns:a16="http://schemas.microsoft.com/office/drawing/2014/main" id="{558E69A5-36D3-1FEF-08BB-3E28CF61D6C8}"/>
              </a:ext>
            </a:extLst>
          </p:cNvPr>
          <p:cNvCxnSpPr>
            <a:cxnSpLocks/>
            <a:stCxn id="10" idx="0"/>
            <a:endCxn id="46" idx="1"/>
          </p:cNvCxnSpPr>
          <p:nvPr/>
        </p:nvCxnSpPr>
        <p:spPr>
          <a:xfrm flipV="1">
            <a:off x="6495428" y="2008833"/>
            <a:ext cx="2393433" cy="154662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7" name="Rak 176">
            <a:extLst>
              <a:ext uri="{FF2B5EF4-FFF2-40B4-BE49-F238E27FC236}">
                <a16:creationId xmlns:a16="http://schemas.microsoft.com/office/drawing/2014/main" id="{15C4AB14-FF89-8A49-043B-220324759755}"/>
              </a:ext>
            </a:extLst>
          </p:cNvPr>
          <p:cNvCxnSpPr>
            <a:cxnSpLocks/>
            <a:stCxn id="10" idx="0"/>
            <a:endCxn id="48" idx="1"/>
          </p:cNvCxnSpPr>
          <p:nvPr/>
        </p:nvCxnSpPr>
        <p:spPr>
          <a:xfrm flipV="1">
            <a:off x="6495428" y="885846"/>
            <a:ext cx="2651025" cy="266961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0" name="Rak 179">
            <a:extLst>
              <a:ext uri="{FF2B5EF4-FFF2-40B4-BE49-F238E27FC236}">
                <a16:creationId xmlns:a16="http://schemas.microsoft.com/office/drawing/2014/main" id="{B12F3435-89CA-5F01-A4D6-308128EEF72A}"/>
              </a:ext>
            </a:extLst>
          </p:cNvPr>
          <p:cNvCxnSpPr>
            <a:cxnSpLocks/>
            <a:stCxn id="10" idx="0"/>
            <a:endCxn id="47" idx="1"/>
          </p:cNvCxnSpPr>
          <p:nvPr/>
        </p:nvCxnSpPr>
        <p:spPr>
          <a:xfrm flipV="1">
            <a:off x="6495427" y="1455007"/>
            <a:ext cx="4057968" cy="210045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4" name="Rak 183">
            <a:extLst>
              <a:ext uri="{FF2B5EF4-FFF2-40B4-BE49-F238E27FC236}">
                <a16:creationId xmlns:a16="http://schemas.microsoft.com/office/drawing/2014/main" id="{32544619-32FC-4F70-E627-869E86B84129}"/>
              </a:ext>
            </a:extLst>
          </p:cNvPr>
          <p:cNvCxnSpPr>
            <a:cxnSpLocks/>
            <a:stCxn id="10" idx="0"/>
            <a:endCxn id="50" idx="1"/>
          </p:cNvCxnSpPr>
          <p:nvPr/>
        </p:nvCxnSpPr>
        <p:spPr>
          <a:xfrm flipV="1">
            <a:off x="6495427" y="2044822"/>
            <a:ext cx="4057967" cy="151064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7" name="Rak 186">
            <a:extLst>
              <a:ext uri="{FF2B5EF4-FFF2-40B4-BE49-F238E27FC236}">
                <a16:creationId xmlns:a16="http://schemas.microsoft.com/office/drawing/2014/main" id="{B083771A-4130-A9A7-9813-298B437C13A4}"/>
              </a:ext>
            </a:extLst>
          </p:cNvPr>
          <p:cNvCxnSpPr>
            <a:cxnSpLocks/>
            <a:stCxn id="52" idx="1"/>
            <a:endCxn id="10" idx="0"/>
          </p:cNvCxnSpPr>
          <p:nvPr/>
        </p:nvCxnSpPr>
        <p:spPr>
          <a:xfrm flipH="1">
            <a:off x="6495427" y="2555121"/>
            <a:ext cx="4057967" cy="100034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6" name="Rak 95">
            <a:extLst>
              <a:ext uri="{FF2B5EF4-FFF2-40B4-BE49-F238E27FC236}">
                <a16:creationId xmlns:a16="http://schemas.microsoft.com/office/drawing/2014/main" id="{665C1203-F2F4-5CA7-EAFD-251FA771919E}"/>
              </a:ext>
            </a:extLst>
          </p:cNvPr>
          <p:cNvCxnSpPr>
            <a:cxnSpLocks/>
            <a:stCxn id="10" idx="2"/>
            <a:endCxn id="75" idx="0"/>
          </p:cNvCxnSpPr>
          <p:nvPr/>
        </p:nvCxnSpPr>
        <p:spPr>
          <a:xfrm>
            <a:off x="6495427" y="4043339"/>
            <a:ext cx="2932740" cy="98435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0" name="Rak 89">
            <a:extLst>
              <a:ext uri="{FF2B5EF4-FFF2-40B4-BE49-F238E27FC236}">
                <a16:creationId xmlns:a16="http://schemas.microsoft.com/office/drawing/2014/main" id="{0F81BC9A-3AAB-F6E5-0461-7C2ADF558885}"/>
              </a:ext>
            </a:extLst>
          </p:cNvPr>
          <p:cNvCxnSpPr>
            <a:cxnSpLocks/>
            <a:stCxn id="10" idx="2"/>
            <a:endCxn id="17" idx="0"/>
          </p:cNvCxnSpPr>
          <p:nvPr/>
        </p:nvCxnSpPr>
        <p:spPr>
          <a:xfrm>
            <a:off x="6495428" y="4043339"/>
            <a:ext cx="1312463" cy="161833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3" name="Rak 92">
            <a:extLst>
              <a:ext uri="{FF2B5EF4-FFF2-40B4-BE49-F238E27FC236}">
                <a16:creationId xmlns:a16="http://schemas.microsoft.com/office/drawing/2014/main" id="{04E5FB3A-2F83-9653-1001-85726C9233B4}"/>
              </a:ext>
            </a:extLst>
          </p:cNvPr>
          <p:cNvCxnSpPr>
            <a:cxnSpLocks/>
            <a:stCxn id="10" idx="2"/>
            <a:endCxn id="33" idx="0"/>
          </p:cNvCxnSpPr>
          <p:nvPr/>
        </p:nvCxnSpPr>
        <p:spPr>
          <a:xfrm>
            <a:off x="6495427" y="4043339"/>
            <a:ext cx="2393434" cy="211819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object 17">
            <a:extLst>
              <a:ext uri="{FF2B5EF4-FFF2-40B4-BE49-F238E27FC236}">
                <a16:creationId xmlns:a16="http://schemas.microsoft.com/office/drawing/2014/main" id="{4A5B808C-2821-47E4-387A-A5FDE07E7EC6}"/>
              </a:ext>
            </a:extLst>
          </p:cNvPr>
          <p:cNvSpPr txBox="1">
            <a:spLocks/>
          </p:cNvSpPr>
          <p:nvPr/>
        </p:nvSpPr>
        <p:spPr>
          <a:xfrm>
            <a:off x="7085702" y="5661671"/>
            <a:ext cx="1444377"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latin typeface="☞AKTIV GROTESK" panose="020B0504020202020204" pitchFamily="34" charset="0"/>
            </a:endParaRPr>
          </a:p>
        </p:txBody>
      </p:sp>
      <p:sp>
        <p:nvSpPr>
          <p:cNvPr id="6" name="object 6">
            <a:extLst>
              <a:ext uri="{FF2B5EF4-FFF2-40B4-BE49-F238E27FC236}">
                <a16:creationId xmlns:a16="http://schemas.microsoft.com/office/drawing/2014/main" id="{9223E531-5691-1299-C952-DC0C29FD7BD1}"/>
              </a:ext>
            </a:extLst>
          </p:cNvPr>
          <p:cNvSpPr/>
          <p:nvPr/>
        </p:nvSpPr>
        <p:spPr>
          <a:xfrm>
            <a:off x="10477569" y="3037881"/>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CEDD6"/>
          </a:solidFill>
        </p:spPr>
        <p:txBody>
          <a:bodyPr wrap="square" lIns="0" tIns="0" rIns="0" bIns="0" rtlCol="0" anchor="ctr">
            <a:noAutofit/>
          </a:bodyPr>
          <a:lstStyle/>
          <a:p>
            <a:pPr algn="ctr" defTabSz="554492"/>
            <a:endParaRPr sz="1092" kern="0">
              <a:solidFill>
                <a:srgbClr val="120B07"/>
              </a:solidFill>
              <a:latin typeface="☞AKTIV GROTESK" panose="020B0504020202020204" pitchFamily="34" charset="0"/>
            </a:endParaRPr>
          </a:p>
        </p:txBody>
      </p:sp>
      <p:sp>
        <p:nvSpPr>
          <p:cNvPr id="9" name="object 9">
            <a:extLst>
              <a:ext uri="{FF2B5EF4-FFF2-40B4-BE49-F238E27FC236}">
                <a16:creationId xmlns:a16="http://schemas.microsoft.com/office/drawing/2014/main" id="{E00F4CDF-979F-04ED-4BCD-597B5F9A9010}"/>
              </a:ext>
            </a:extLst>
          </p:cNvPr>
          <p:cNvSpPr txBox="1">
            <a:spLocks/>
          </p:cNvSpPr>
          <p:nvPr/>
        </p:nvSpPr>
        <p:spPr>
          <a:xfrm>
            <a:off x="5987643" y="6152856"/>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10" name="object 10">
            <a:extLst>
              <a:ext uri="{FF2B5EF4-FFF2-40B4-BE49-F238E27FC236}">
                <a16:creationId xmlns:a16="http://schemas.microsoft.com/office/drawing/2014/main" id="{AF2E9A01-5CEF-940F-C7B8-1C2A4B6AED40}"/>
              </a:ext>
            </a:extLst>
          </p:cNvPr>
          <p:cNvSpPr txBox="1"/>
          <p:nvPr/>
        </p:nvSpPr>
        <p:spPr>
          <a:xfrm>
            <a:off x="5610356" y="3555462"/>
            <a:ext cx="1770142" cy="487877"/>
          </a:xfrm>
          <a:prstGeom prst="rect">
            <a:avLst/>
          </a:prstGeom>
        </p:spPr>
        <p:txBody>
          <a:bodyPr vert="horz" wrap="square" lIns="0" tIns="0" rIns="0" bIns="0" rtlCol="0" anchor="ctr">
            <a:noAutofit/>
          </a:bodyPr>
          <a:lstStyle/>
          <a:p>
            <a:pPr marL="140933" marR="3081" indent="-133617" algn="ctr" defTabSz="554492">
              <a:spcBef>
                <a:spcPts val="64"/>
              </a:spcBef>
            </a:pPr>
            <a:r>
              <a:rPr lang="sv-SE" sz="1546" b="1" kern="0" spc="-21" dirty="0">
                <a:solidFill>
                  <a:srgbClr val="120B07"/>
                </a:solidFill>
                <a:latin typeface="☞AKTIV GROTESK" panose="020B0504020202020204" pitchFamily="34" charset="0"/>
                <a:cs typeface="Lato-Black"/>
              </a:rPr>
              <a:t>Familjens kontaktkarta</a:t>
            </a:r>
            <a:endParaRPr sz="1546" kern="0" dirty="0">
              <a:solidFill>
                <a:srgbClr val="120B07"/>
              </a:solidFill>
              <a:latin typeface="☞AKTIV GROTESK" panose="020B0504020202020204" pitchFamily="34" charset="0"/>
              <a:cs typeface="Lato-Black"/>
            </a:endParaRPr>
          </a:p>
        </p:txBody>
      </p:sp>
      <p:sp>
        <p:nvSpPr>
          <p:cNvPr id="16" name="object 16">
            <a:extLst>
              <a:ext uri="{FF2B5EF4-FFF2-40B4-BE49-F238E27FC236}">
                <a16:creationId xmlns:a16="http://schemas.microsoft.com/office/drawing/2014/main" id="{6880197C-9099-CCF9-912D-8D9555DA94B4}"/>
              </a:ext>
            </a:extLst>
          </p:cNvPr>
          <p:cNvSpPr txBox="1"/>
          <p:nvPr/>
        </p:nvSpPr>
        <p:spPr>
          <a:xfrm>
            <a:off x="10742493" y="3452202"/>
            <a:ext cx="464773" cy="198308"/>
          </a:xfrm>
          <a:prstGeom prst="rect">
            <a:avLst/>
          </a:prstGeom>
        </p:spPr>
        <p:txBody>
          <a:bodyPr vert="horz" wrap="square" lIns="0" tIns="0" rIns="0" bIns="0" rtlCol="0" anchor="ctr">
            <a:noAutofit/>
          </a:bodyPr>
          <a:lstStyle/>
          <a:p>
            <a:pPr marL="7701" algn="ctr" defTabSz="554492">
              <a:spcBef>
                <a:spcPts val="76"/>
              </a:spcBef>
            </a:pPr>
            <a:r>
              <a:rPr sz="1182" b="1" kern="0" spc="-6" dirty="0">
                <a:solidFill>
                  <a:srgbClr val="3C3935"/>
                </a:solidFill>
                <a:latin typeface="☞AKTIV GROTESK" panose="020B0504020202020204" pitchFamily="34" charset="0"/>
                <a:cs typeface="Lato-Black"/>
              </a:rPr>
              <a:t>Övrigt</a:t>
            </a:r>
            <a:endParaRPr sz="1182" kern="0" dirty="0">
              <a:solidFill>
                <a:sysClr val="windowText" lastClr="000000"/>
              </a:solidFill>
              <a:latin typeface="☞AKTIV GROTESK" panose="020B0504020202020204" pitchFamily="34" charset="0"/>
              <a:cs typeface="Lato-Black"/>
            </a:endParaRPr>
          </a:p>
        </p:txBody>
      </p:sp>
      <p:sp>
        <p:nvSpPr>
          <p:cNvPr id="19" name="object 19">
            <a:extLst>
              <a:ext uri="{FF2B5EF4-FFF2-40B4-BE49-F238E27FC236}">
                <a16:creationId xmlns:a16="http://schemas.microsoft.com/office/drawing/2014/main" id="{15073A8F-6D13-F371-2006-CE00D6642455}"/>
              </a:ext>
            </a:extLst>
          </p:cNvPr>
          <p:cNvSpPr txBox="1"/>
          <p:nvPr/>
        </p:nvSpPr>
        <p:spPr>
          <a:xfrm>
            <a:off x="1230634" y="3057330"/>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2" name="object 22">
            <a:extLst>
              <a:ext uri="{FF2B5EF4-FFF2-40B4-BE49-F238E27FC236}">
                <a16:creationId xmlns:a16="http://schemas.microsoft.com/office/drawing/2014/main" id="{480B7CF8-2CA6-FB41-9752-41AB158AA7C2}"/>
              </a:ext>
            </a:extLst>
          </p:cNvPr>
          <p:cNvSpPr txBox="1"/>
          <p:nvPr/>
        </p:nvSpPr>
        <p:spPr>
          <a:xfrm>
            <a:off x="4534009" y="2764183"/>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3" name="object 23">
            <a:extLst>
              <a:ext uri="{FF2B5EF4-FFF2-40B4-BE49-F238E27FC236}">
                <a16:creationId xmlns:a16="http://schemas.microsoft.com/office/drawing/2014/main" id="{3C30D8A9-A220-1FBB-0539-15A1017AA6A6}"/>
              </a:ext>
            </a:extLst>
          </p:cNvPr>
          <p:cNvSpPr txBox="1"/>
          <p:nvPr/>
        </p:nvSpPr>
        <p:spPr>
          <a:xfrm>
            <a:off x="2947128" y="3028733"/>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4" name="object 24">
            <a:extLst>
              <a:ext uri="{FF2B5EF4-FFF2-40B4-BE49-F238E27FC236}">
                <a16:creationId xmlns:a16="http://schemas.microsoft.com/office/drawing/2014/main" id="{7188EB35-1908-A5E5-176F-60DB354B682A}"/>
              </a:ext>
            </a:extLst>
          </p:cNvPr>
          <p:cNvSpPr txBox="1"/>
          <p:nvPr/>
        </p:nvSpPr>
        <p:spPr>
          <a:xfrm>
            <a:off x="4491419" y="2023895"/>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5" name="object 25">
            <a:extLst>
              <a:ext uri="{FF2B5EF4-FFF2-40B4-BE49-F238E27FC236}">
                <a16:creationId xmlns:a16="http://schemas.microsoft.com/office/drawing/2014/main" id="{DC6C5AF9-3B6B-4C12-6E88-2EB3ED33AFBD}"/>
              </a:ext>
            </a:extLst>
          </p:cNvPr>
          <p:cNvSpPr txBox="1"/>
          <p:nvPr/>
        </p:nvSpPr>
        <p:spPr>
          <a:xfrm>
            <a:off x="4483737" y="358986"/>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lang="sv-SE" sz="1182" b="0" kern="0" spc="-6" dirty="0">
                <a:solidFill>
                  <a:srgbClr val="120B07"/>
                </a:solidFill>
                <a:latin typeface="☞AKTIV GROTESK" panose="020B0504020202020204" pitchFamily="34" charset="0"/>
              </a:rPr>
              <a:t>Kontakt</a:t>
            </a:r>
            <a:endParaRPr sz="1182" b="0" kern="0" spc="-6" dirty="0">
              <a:solidFill>
                <a:srgbClr val="120B07"/>
              </a:solidFill>
              <a:latin typeface="☞AKTIV GROTESK" panose="020B0504020202020204" pitchFamily="34" charset="0"/>
            </a:endParaRPr>
          </a:p>
        </p:txBody>
      </p:sp>
      <p:sp>
        <p:nvSpPr>
          <p:cNvPr id="26" name="object 26">
            <a:extLst>
              <a:ext uri="{FF2B5EF4-FFF2-40B4-BE49-F238E27FC236}">
                <a16:creationId xmlns:a16="http://schemas.microsoft.com/office/drawing/2014/main" id="{2383D990-10B0-1992-E06F-7699DD4C3531}"/>
              </a:ext>
            </a:extLst>
          </p:cNvPr>
          <p:cNvSpPr txBox="1"/>
          <p:nvPr/>
        </p:nvSpPr>
        <p:spPr>
          <a:xfrm>
            <a:off x="2965670" y="1799344"/>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7" name="object 27">
            <a:extLst>
              <a:ext uri="{FF2B5EF4-FFF2-40B4-BE49-F238E27FC236}">
                <a16:creationId xmlns:a16="http://schemas.microsoft.com/office/drawing/2014/main" id="{790E7151-62EF-902C-C672-4689E3660218}"/>
              </a:ext>
            </a:extLst>
          </p:cNvPr>
          <p:cNvSpPr txBox="1"/>
          <p:nvPr/>
        </p:nvSpPr>
        <p:spPr>
          <a:xfrm>
            <a:off x="1230635" y="2481095"/>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8" name="object 28">
            <a:extLst>
              <a:ext uri="{FF2B5EF4-FFF2-40B4-BE49-F238E27FC236}">
                <a16:creationId xmlns:a16="http://schemas.microsoft.com/office/drawing/2014/main" id="{E75B9CA6-996B-A8DB-02A6-421222AEC95B}"/>
              </a:ext>
            </a:extLst>
          </p:cNvPr>
          <p:cNvSpPr txBox="1"/>
          <p:nvPr/>
        </p:nvSpPr>
        <p:spPr>
          <a:xfrm>
            <a:off x="2965670" y="780290"/>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29" name="object 29">
            <a:extLst>
              <a:ext uri="{FF2B5EF4-FFF2-40B4-BE49-F238E27FC236}">
                <a16:creationId xmlns:a16="http://schemas.microsoft.com/office/drawing/2014/main" id="{A60DE0F7-C1D0-986D-055C-9C8B7FC4DDD0}"/>
              </a:ext>
            </a:extLst>
          </p:cNvPr>
          <p:cNvSpPr txBox="1"/>
          <p:nvPr/>
        </p:nvSpPr>
        <p:spPr>
          <a:xfrm>
            <a:off x="5987643" y="2090758"/>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30" name="object 30">
            <a:extLst>
              <a:ext uri="{FF2B5EF4-FFF2-40B4-BE49-F238E27FC236}">
                <a16:creationId xmlns:a16="http://schemas.microsoft.com/office/drawing/2014/main" id="{CE03D312-2DC1-322D-E704-7299E3C2990A}"/>
              </a:ext>
            </a:extLst>
          </p:cNvPr>
          <p:cNvSpPr txBox="1"/>
          <p:nvPr/>
        </p:nvSpPr>
        <p:spPr>
          <a:xfrm>
            <a:off x="2978369" y="1282806"/>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31" name="object 31">
            <a:extLst>
              <a:ext uri="{FF2B5EF4-FFF2-40B4-BE49-F238E27FC236}">
                <a16:creationId xmlns:a16="http://schemas.microsoft.com/office/drawing/2014/main" id="{8DA78E84-778B-A0E7-F5DA-37332EAB1D8A}"/>
              </a:ext>
            </a:extLst>
          </p:cNvPr>
          <p:cNvSpPr txBox="1"/>
          <p:nvPr/>
        </p:nvSpPr>
        <p:spPr>
          <a:xfrm>
            <a:off x="4469495" y="1331741"/>
            <a:ext cx="1282650" cy="45091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32" name="object 32">
            <a:extLst>
              <a:ext uri="{FF2B5EF4-FFF2-40B4-BE49-F238E27FC236}">
                <a16:creationId xmlns:a16="http://schemas.microsoft.com/office/drawing/2014/main" id="{F35BCCEA-1CE9-EC30-2AC7-505122F161D3}"/>
              </a:ext>
            </a:extLst>
          </p:cNvPr>
          <p:cNvSpPr txBox="1"/>
          <p:nvPr/>
        </p:nvSpPr>
        <p:spPr>
          <a:xfrm>
            <a:off x="2965670" y="2499159"/>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33" name="object 33">
            <a:extLst>
              <a:ext uri="{FF2B5EF4-FFF2-40B4-BE49-F238E27FC236}">
                <a16:creationId xmlns:a16="http://schemas.microsoft.com/office/drawing/2014/main" id="{09286F71-167C-B82D-1887-CDD104B91390}"/>
              </a:ext>
            </a:extLst>
          </p:cNvPr>
          <p:cNvSpPr txBox="1">
            <a:spLocks/>
          </p:cNvSpPr>
          <p:nvPr/>
        </p:nvSpPr>
        <p:spPr>
          <a:xfrm>
            <a:off x="8247536" y="6161529"/>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36" name="object 36">
            <a:extLst>
              <a:ext uri="{FF2B5EF4-FFF2-40B4-BE49-F238E27FC236}">
                <a16:creationId xmlns:a16="http://schemas.microsoft.com/office/drawing/2014/main" id="{0597D04D-7694-6816-36FE-01FA82D14C3F}"/>
              </a:ext>
            </a:extLst>
          </p:cNvPr>
          <p:cNvSpPr txBox="1"/>
          <p:nvPr/>
        </p:nvSpPr>
        <p:spPr>
          <a:xfrm>
            <a:off x="2698966" y="4394796"/>
            <a:ext cx="1282650" cy="361961"/>
          </a:xfrm>
          <a:prstGeom prst="rect">
            <a:avLst/>
          </a:prstGeom>
          <a:solidFill>
            <a:srgbClr val="FCCB6C"/>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sz="1182" kern="0" spc="-6" dirty="0">
              <a:solidFill>
                <a:srgbClr val="120B07"/>
              </a:solidFill>
              <a:latin typeface="☞AKTIV GROTESK" panose="020B0504020202020204" pitchFamily="34" charset="0"/>
            </a:endParaRPr>
          </a:p>
        </p:txBody>
      </p:sp>
      <p:sp>
        <p:nvSpPr>
          <p:cNvPr id="37" name="object 37">
            <a:extLst>
              <a:ext uri="{FF2B5EF4-FFF2-40B4-BE49-F238E27FC236}">
                <a16:creationId xmlns:a16="http://schemas.microsoft.com/office/drawing/2014/main" id="{08611EF0-CABE-4B2C-40AD-703347D09DF1}"/>
              </a:ext>
            </a:extLst>
          </p:cNvPr>
          <p:cNvSpPr txBox="1"/>
          <p:nvPr/>
        </p:nvSpPr>
        <p:spPr>
          <a:xfrm>
            <a:off x="2457167" y="5737326"/>
            <a:ext cx="1282650" cy="520992"/>
          </a:xfrm>
          <a:prstGeom prst="rect">
            <a:avLst/>
          </a:prstGeom>
          <a:solidFill>
            <a:srgbClr val="FCCB6C"/>
          </a:solidFill>
        </p:spPr>
        <p:txBody>
          <a:bodyPr vert="horz" wrap="square" lIns="0" tIns="0" rIns="0" bIns="0" rtlCol="0" anchor="ctr">
            <a:noAutofit/>
          </a:bodyPr>
          <a:lstStyle/>
          <a:p>
            <a:pPr marL="14440" marR="127071" algn="ctr" defTabSz="554492">
              <a:lnSpc>
                <a:spcPct val="101499"/>
              </a:lnSpc>
              <a:spcBef>
                <a:spcPts val="412"/>
              </a:spcBef>
            </a:pPr>
            <a:endParaRPr sz="1182" kern="0" dirty="0">
              <a:solidFill>
                <a:srgbClr val="120B07"/>
              </a:solidFill>
              <a:latin typeface="☞AKTIV GROTESK" panose="020B0504020202020204" pitchFamily="34" charset="0"/>
              <a:cs typeface="Lato-Black"/>
            </a:endParaRPr>
          </a:p>
        </p:txBody>
      </p:sp>
      <p:sp>
        <p:nvSpPr>
          <p:cNvPr id="38" name="object 38">
            <a:extLst>
              <a:ext uri="{FF2B5EF4-FFF2-40B4-BE49-F238E27FC236}">
                <a16:creationId xmlns:a16="http://schemas.microsoft.com/office/drawing/2014/main" id="{592CBDBB-8B6B-F01A-B83B-AABCDE9D8339}"/>
              </a:ext>
            </a:extLst>
          </p:cNvPr>
          <p:cNvSpPr txBox="1"/>
          <p:nvPr/>
        </p:nvSpPr>
        <p:spPr>
          <a:xfrm>
            <a:off x="961243" y="4063423"/>
            <a:ext cx="1282650" cy="520992"/>
          </a:xfrm>
          <a:prstGeom prst="rect">
            <a:avLst/>
          </a:prstGeom>
          <a:solidFill>
            <a:srgbClr val="FCCB6C"/>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lang="sv-SE" sz="1182" kern="0" spc="-6" dirty="0">
              <a:solidFill>
                <a:srgbClr val="120B07"/>
              </a:solidFill>
              <a:latin typeface="☞AKTIV GROTESK" panose="020B0504020202020204" pitchFamily="34" charset="0"/>
            </a:endParaRPr>
          </a:p>
        </p:txBody>
      </p:sp>
      <p:sp>
        <p:nvSpPr>
          <p:cNvPr id="39" name="object 39">
            <a:extLst>
              <a:ext uri="{FF2B5EF4-FFF2-40B4-BE49-F238E27FC236}">
                <a16:creationId xmlns:a16="http://schemas.microsoft.com/office/drawing/2014/main" id="{ADC52F14-A028-FFD7-C4DC-5B956024F982}"/>
              </a:ext>
            </a:extLst>
          </p:cNvPr>
          <p:cNvSpPr txBox="1"/>
          <p:nvPr/>
        </p:nvSpPr>
        <p:spPr>
          <a:xfrm>
            <a:off x="5972783" y="1534522"/>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40" name="object 40">
            <a:extLst>
              <a:ext uri="{FF2B5EF4-FFF2-40B4-BE49-F238E27FC236}">
                <a16:creationId xmlns:a16="http://schemas.microsoft.com/office/drawing/2014/main" id="{F22C8E5C-4523-B231-8D93-4075940D12D6}"/>
              </a:ext>
            </a:extLst>
          </p:cNvPr>
          <p:cNvSpPr txBox="1"/>
          <p:nvPr/>
        </p:nvSpPr>
        <p:spPr>
          <a:xfrm>
            <a:off x="2516883" y="5098777"/>
            <a:ext cx="1282650" cy="361961"/>
          </a:xfrm>
          <a:prstGeom prst="rect">
            <a:avLst/>
          </a:prstGeom>
          <a:solidFill>
            <a:srgbClr val="FCCB6C"/>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sz="1182" kern="0" spc="-6" dirty="0">
              <a:solidFill>
                <a:srgbClr val="120B07"/>
              </a:solidFill>
              <a:latin typeface="☞AKTIV GROTESK" panose="020B0504020202020204" pitchFamily="34" charset="0"/>
            </a:endParaRPr>
          </a:p>
        </p:txBody>
      </p:sp>
      <p:sp>
        <p:nvSpPr>
          <p:cNvPr id="45" name="object 45">
            <a:extLst>
              <a:ext uri="{FF2B5EF4-FFF2-40B4-BE49-F238E27FC236}">
                <a16:creationId xmlns:a16="http://schemas.microsoft.com/office/drawing/2014/main" id="{B047A07F-BA4B-2E61-B236-FA50093E232E}"/>
              </a:ext>
            </a:extLst>
          </p:cNvPr>
          <p:cNvSpPr txBox="1"/>
          <p:nvPr/>
        </p:nvSpPr>
        <p:spPr>
          <a:xfrm>
            <a:off x="8907192" y="1251209"/>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46" name="object 46">
            <a:extLst>
              <a:ext uri="{FF2B5EF4-FFF2-40B4-BE49-F238E27FC236}">
                <a16:creationId xmlns:a16="http://schemas.microsoft.com/office/drawing/2014/main" id="{8F2384D6-1C47-E792-F997-0FF8C63F95A1}"/>
              </a:ext>
            </a:extLst>
          </p:cNvPr>
          <p:cNvSpPr txBox="1"/>
          <p:nvPr/>
        </p:nvSpPr>
        <p:spPr>
          <a:xfrm>
            <a:off x="8888861" y="1748337"/>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47" name="object 47">
            <a:extLst>
              <a:ext uri="{FF2B5EF4-FFF2-40B4-BE49-F238E27FC236}">
                <a16:creationId xmlns:a16="http://schemas.microsoft.com/office/drawing/2014/main" id="{F492A923-564E-7ABB-376A-4E26A2A1C05A}"/>
              </a:ext>
            </a:extLst>
          </p:cNvPr>
          <p:cNvSpPr txBox="1"/>
          <p:nvPr/>
        </p:nvSpPr>
        <p:spPr>
          <a:xfrm>
            <a:off x="10553395" y="1194511"/>
            <a:ext cx="1282650" cy="520992"/>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48" name="object 48">
            <a:extLst>
              <a:ext uri="{FF2B5EF4-FFF2-40B4-BE49-F238E27FC236}">
                <a16:creationId xmlns:a16="http://schemas.microsoft.com/office/drawing/2014/main" id="{9D7321C7-8F39-1634-5606-5D6DF863B925}"/>
              </a:ext>
            </a:extLst>
          </p:cNvPr>
          <p:cNvSpPr txBox="1"/>
          <p:nvPr/>
        </p:nvSpPr>
        <p:spPr>
          <a:xfrm>
            <a:off x="9146453" y="704865"/>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49" name="object 49">
            <a:extLst>
              <a:ext uri="{FF2B5EF4-FFF2-40B4-BE49-F238E27FC236}">
                <a16:creationId xmlns:a16="http://schemas.microsoft.com/office/drawing/2014/main" id="{17259ED4-120A-8EC8-3819-CF068E4D0E98}"/>
              </a:ext>
            </a:extLst>
          </p:cNvPr>
          <p:cNvSpPr txBox="1"/>
          <p:nvPr/>
        </p:nvSpPr>
        <p:spPr>
          <a:xfrm>
            <a:off x="7069609" y="279804"/>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50" name="object 50">
            <a:extLst>
              <a:ext uri="{FF2B5EF4-FFF2-40B4-BE49-F238E27FC236}">
                <a16:creationId xmlns:a16="http://schemas.microsoft.com/office/drawing/2014/main" id="{65B76650-8FD8-9C91-0163-4082F3C272ED}"/>
              </a:ext>
            </a:extLst>
          </p:cNvPr>
          <p:cNvSpPr txBox="1"/>
          <p:nvPr/>
        </p:nvSpPr>
        <p:spPr>
          <a:xfrm>
            <a:off x="10553394" y="1863841"/>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51" name="object 51">
            <a:extLst>
              <a:ext uri="{FF2B5EF4-FFF2-40B4-BE49-F238E27FC236}">
                <a16:creationId xmlns:a16="http://schemas.microsoft.com/office/drawing/2014/main" id="{9CEAC488-53CA-5753-AB8D-F2098909125A}"/>
              </a:ext>
            </a:extLst>
          </p:cNvPr>
          <p:cNvSpPr txBox="1"/>
          <p:nvPr/>
        </p:nvSpPr>
        <p:spPr>
          <a:xfrm>
            <a:off x="8355919" y="2435922"/>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52" name="object 52">
            <a:extLst>
              <a:ext uri="{FF2B5EF4-FFF2-40B4-BE49-F238E27FC236}">
                <a16:creationId xmlns:a16="http://schemas.microsoft.com/office/drawing/2014/main" id="{885F1995-FDFF-CB24-8BF0-7E90A1D50FEA}"/>
              </a:ext>
            </a:extLst>
          </p:cNvPr>
          <p:cNvSpPr txBox="1"/>
          <p:nvPr/>
        </p:nvSpPr>
        <p:spPr>
          <a:xfrm>
            <a:off x="10553394" y="2374140"/>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53" name="object 53">
            <a:extLst>
              <a:ext uri="{FF2B5EF4-FFF2-40B4-BE49-F238E27FC236}">
                <a16:creationId xmlns:a16="http://schemas.microsoft.com/office/drawing/2014/main" id="{03C05A55-5F9E-7ED4-50F1-22E11E93AE86}"/>
              </a:ext>
            </a:extLst>
          </p:cNvPr>
          <p:cNvSpPr txBox="1"/>
          <p:nvPr/>
        </p:nvSpPr>
        <p:spPr>
          <a:xfrm>
            <a:off x="8586457" y="3035145"/>
            <a:ext cx="1282650" cy="435508"/>
          </a:xfrm>
          <a:prstGeom prst="rect">
            <a:avLst/>
          </a:prstGeom>
          <a:solidFill>
            <a:srgbClr val="FCEDD6">
              <a:alpha val="79998"/>
            </a:srgbClr>
          </a:solidFill>
        </p:spPr>
        <p:txBody>
          <a:bodyPr vert="horz" wrap="square" lIns="0" tIns="0" rIns="0" bIns="0" rtlCol="0" anchor="ctr">
            <a:noAutofit/>
          </a:bodyPr>
          <a:lstStyle/>
          <a:p>
            <a:pPr marL="192532" marR="187526" indent="132462" algn="ctr" defTabSz="554492">
              <a:lnSpc>
                <a:spcPct val="101499"/>
              </a:lnSpc>
              <a:spcBef>
                <a:spcPts val="261"/>
              </a:spcBef>
            </a:pPr>
            <a:endParaRPr sz="1182" kern="0" dirty="0">
              <a:solidFill>
                <a:srgbClr val="120B07"/>
              </a:solidFill>
              <a:latin typeface="☞AKTIV GROTESK" panose="020B0504020202020204" pitchFamily="34" charset="0"/>
              <a:cs typeface="Lato-Black"/>
            </a:endParaRPr>
          </a:p>
        </p:txBody>
      </p:sp>
      <p:sp>
        <p:nvSpPr>
          <p:cNvPr id="54" name="object 54">
            <a:extLst>
              <a:ext uri="{FF2B5EF4-FFF2-40B4-BE49-F238E27FC236}">
                <a16:creationId xmlns:a16="http://schemas.microsoft.com/office/drawing/2014/main" id="{E4D5B46F-1163-EA9B-D6C5-E594F2065A4C}"/>
              </a:ext>
            </a:extLst>
          </p:cNvPr>
          <p:cNvSpPr txBox="1"/>
          <p:nvPr/>
        </p:nvSpPr>
        <p:spPr>
          <a:xfrm>
            <a:off x="8456845" y="3615018"/>
            <a:ext cx="1444377" cy="361961"/>
          </a:xfrm>
          <a:prstGeom prst="rect">
            <a:avLst/>
          </a:prstGeom>
          <a:solidFill>
            <a:srgbClr val="FCEDD6">
              <a:alpha val="79998"/>
            </a:srgbClr>
          </a:solidFill>
        </p:spPr>
        <p:txBody>
          <a:bodyPr vert="horz" wrap="square" lIns="0" tIns="0" rIns="0" bIns="0" rtlCol="0" anchor="ctr">
            <a:noAutofit/>
          </a:bodyPr>
          <a:lstStyle/>
          <a:p>
            <a:pPr marL="88950" algn="ctr" defTabSz="554492">
              <a:spcBef>
                <a:spcPts val="506"/>
              </a:spcBef>
            </a:pPr>
            <a:endParaRPr sz="1182" kern="0" dirty="0">
              <a:solidFill>
                <a:srgbClr val="120B07"/>
              </a:solidFill>
              <a:latin typeface="☞AKTIV GROTESK" panose="020B0504020202020204" pitchFamily="34" charset="0"/>
              <a:cs typeface="Lato-Black"/>
            </a:endParaRPr>
          </a:p>
        </p:txBody>
      </p:sp>
      <p:sp>
        <p:nvSpPr>
          <p:cNvPr id="55" name="object 55">
            <a:extLst>
              <a:ext uri="{FF2B5EF4-FFF2-40B4-BE49-F238E27FC236}">
                <a16:creationId xmlns:a16="http://schemas.microsoft.com/office/drawing/2014/main" id="{136FB403-1844-2C49-8933-C5E033E28C23}"/>
              </a:ext>
            </a:extLst>
          </p:cNvPr>
          <p:cNvSpPr txBox="1"/>
          <p:nvPr/>
        </p:nvSpPr>
        <p:spPr>
          <a:xfrm>
            <a:off x="7692145" y="763139"/>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56" name="object 56">
            <a:extLst>
              <a:ext uri="{FF2B5EF4-FFF2-40B4-BE49-F238E27FC236}">
                <a16:creationId xmlns:a16="http://schemas.microsoft.com/office/drawing/2014/main" id="{4F06E261-6E13-1C7B-3FB0-B9CC8B53DB2F}"/>
              </a:ext>
            </a:extLst>
          </p:cNvPr>
          <p:cNvSpPr txBox="1"/>
          <p:nvPr/>
        </p:nvSpPr>
        <p:spPr>
          <a:xfrm>
            <a:off x="7450751" y="1251819"/>
            <a:ext cx="1282650" cy="361961"/>
          </a:xfrm>
          <a:prstGeom prst="rect">
            <a:avLst/>
          </a:prstGeom>
          <a:solidFill>
            <a:srgbClr val="8AAC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cxnSp>
        <p:nvCxnSpPr>
          <p:cNvPr id="59" name="Rak 58">
            <a:extLst>
              <a:ext uri="{FF2B5EF4-FFF2-40B4-BE49-F238E27FC236}">
                <a16:creationId xmlns:a16="http://schemas.microsoft.com/office/drawing/2014/main" id="{E2F81974-0CBE-91F0-337B-0988253967C9}"/>
              </a:ext>
            </a:extLst>
          </p:cNvPr>
          <p:cNvCxnSpPr>
            <a:cxnSpLocks/>
            <a:stCxn id="10" idx="2"/>
            <a:endCxn id="36" idx="3"/>
          </p:cNvCxnSpPr>
          <p:nvPr/>
        </p:nvCxnSpPr>
        <p:spPr>
          <a:xfrm flipH="1">
            <a:off x="3981616" y="4043339"/>
            <a:ext cx="2513811" cy="53243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Rak 61">
            <a:extLst>
              <a:ext uri="{FF2B5EF4-FFF2-40B4-BE49-F238E27FC236}">
                <a16:creationId xmlns:a16="http://schemas.microsoft.com/office/drawing/2014/main" id="{41BBED4E-BA95-DDA1-EC19-754A67646761}"/>
              </a:ext>
            </a:extLst>
          </p:cNvPr>
          <p:cNvCxnSpPr>
            <a:cxnSpLocks/>
            <a:stCxn id="10" idx="2"/>
            <a:endCxn id="38" idx="3"/>
          </p:cNvCxnSpPr>
          <p:nvPr/>
        </p:nvCxnSpPr>
        <p:spPr>
          <a:xfrm flipH="1">
            <a:off x="2243893" y="4043339"/>
            <a:ext cx="4251534" cy="28058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ak 64">
            <a:extLst>
              <a:ext uri="{FF2B5EF4-FFF2-40B4-BE49-F238E27FC236}">
                <a16:creationId xmlns:a16="http://schemas.microsoft.com/office/drawing/2014/main" id="{4C7378E2-E033-A1E9-D836-F8E0485E5BF5}"/>
              </a:ext>
            </a:extLst>
          </p:cNvPr>
          <p:cNvCxnSpPr>
            <a:cxnSpLocks/>
            <a:stCxn id="10" idx="2"/>
            <a:endCxn id="40" idx="3"/>
          </p:cNvCxnSpPr>
          <p:nvPr/>
        </p:nvCxnSpPr>
        <p:spPr>
          <a:xfrm flipH="1">
            <a:off x="3799533" y="4043339"/>
            <a:ext cx="2695894" cy="123641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Rak 67">
            <a:extLst>
              <a:ext uri="{FF2B5EF4-FFF2-40B4-BE49-F238E27FC236}">
                <a16:creationId xmlns:a16="http://schemas.microsoft.com/office/drawing/2014/main" id="{842851AB-567F-0C07-EF0E-130E3A4A4E21}"/>
              </a:ext>
            </a:extLst>
          </p:cNvPr>
          <p:cNvCxnSpPr>
            <a:cxnSpLocks/>
            <a:stCxn id="10" idx="2"/>
            <a:endCxn id="37" idx="3"/>
          </p:cNvCxnSpPr>
          <p:nvPr/>
        </p:nvCxnSpPr>
        <p:spPr>
          <a:xfrm flipH="1">
            <a:off x="3739816" y="4043339"/>
            <a:ext cx="2755611" cy="195448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1" name="Rak 80">
            <a:extLst>
              <a:ext uri="{FF2B5EF4-FFF2-40B4-BE49-F238E27FC236}">
                <a16:creationId xmlns:a16="http://schemas.microsoft.com/office/drawing/2014/main" id="{20DE961B-9E05-5844-C828-4D56948773A3}"/>
              </a:ext>
            </a:extLst>
          </p:cNvPr>
          <p:cNvCxnSpPr>
            <a:cxnSpLocks/>
            <a:stCxn id="10" idx="2"/>
            <a:endCxn id="9" idx="0"/>
          </p:cNvCxnSpPr>
          <p:nvPr/>
        </p:nvCxnSpPr>
        <p:spPr>
          <a:xfrm>
            <a:off x="6495427" y="4043339"/>
            <a:ext cx="133541" cy="21095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3" name="object 18">
            <a:extLst>
              <a:ext uri="{FF2B5EF4-FFF2-40B4-BE49-F238E27FC236}">
                <a16:creationId xmlns:a16="http://schemas.microsoft.com/office/drawing/2014/main" id="{6A214265-D476-6AC5-2DCF-53388C5E1997}"/>
              </a:ext>
            </a:extLst>
          </p:cNvPr>
          <p:cNvSpPr txBox="1">
            <a:spLocks/>
          </p:cNvSpPr>
          <p:nvPr/>
        </p:nvSpPr>
        <p:spPr>
          <a:xfrm>
            <a:off x="5287204" y="5661671"/>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74" name="object 18">
            <a:extLst>
              <a:ext uri="{FF2B5EF4-FFF2-40B4-BE49-F238E27FC236}">
                <a16:creationId xmlns:a16="http://schemas.microsoft.com/office/drawing/2014/main" id="{25721A81-C3B9-514A-3F4D-C3EA321F9C50}"/>
              </a:ext>
            </a:extLst>
          </p:cNvPr>
          <p:cNvSpPr txBox="1">
            <a:spLocks/>
          </p:cNvSpPr>
          <p:nvPr/>
        </p:nvSpPr>
        <p:spPr>
          <a:xfrm>
            <a:off x="6253628" y="5082316"/>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cxnSp>
        <p:nvCxnSpPr>
          <p:cNvPr id="78" name="Rak 77">
            <a:extLst>
              <a:ext uri="{FF2B5EF4-FFF2-40B4-BE49-F238E27FC236}">
                <a16:creationId xmlns:a16="http://schemas.microsoft.com/office/drawing/2014/main" id="{C8C99DFF-6A56-4AB5-F104-6A7C55C788BF}"/>
              </a:ext>
            </a:extLst>
          </p:cNvPr>
          <p:cNvCxnSpPr>
            <a:cxnSpLocks/>
            <a:endCxn id="73" idx="0"/>
          </p:cNvCxnSpPr>
          <p:nvPr/>
        </p:nvCxnSpPr>
        <p:spPr>
          <a:xfrm flipH="1">
            <a:off x="5928529" y="4138054"/>
            <a:ext cx="436463" cy="15236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4" name="Rak 83">
            <a:extLst>
              <a:ext uri="{FF2B5EF4-FFF2-40B4-BE49-F238E27FC236}">
                <a16:creationId xmlns:a16="http://schemas.microsoft.com/office/drawing/2014/main" id="{A389B3F1-C729-69F1-48AD-4BFBCB1917D1}"/>
              </a:ext>
            </a:extLst>
          </p:cNvPr>
          <p:cNvCxnSpPr>
            <a:cxnSpLocks/>
            <a:stCxn id="10" idx="2"/>
            <a:endCxn id="74" idx="0"/>
          </p:cNvCxnSpPr>
          <p:nvPr/>
        </p:nvCxnSpPr>
        <p:spPr>
          <a:xfrm>
            <a:off x="6495427" y="4043339"/>
            <a:ext cx="399526" cy="103897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 name="Rak 86">
            <a:extLst>
              <a:ext uri="{FF2B5EF4-FFF2-40B4-BE49-F238E27FC236}">
                <a16:creationId xmlns:a16="http://schemas.microsoft.com/office/drawing/2014/main" id="{4FF341A5-E985-70D9-7D7D-168A8D535CCB}"/>
              </a:ext>
            </a:extLst>
          </p:cNvPr>
          <p:cNvCxnSpPr>
            <a:cxnSpLocks/>
            <a:stCxn id="10" idx="2"/>
            <a:endCxn id="18" idx="0"/>
          </p:cNvCxnSpPr>
          <p:nvPr/>
        </p:nvCxnSpPr>
        <p:spPr>
          <a:xfrm>
            <a:off x="6495428" y="4043339"/>
            <a:ext cx="1549732" cy="50236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9" name="Rak 98">
            <a:extLst>
              <a:ext uri="{FF2B5EF4-FFF2-40B4-BE49-F238E27FC236}">
                <a16:creationId xmlns:a16="http://schemas.microsoft.com/office/drawing/2014/main" id="{9497290C-2D66-30D1-6C5D-8441819C86CB}"/>
              </a:ext>
            </a:extLst>
          </p:cNvPr>
          <p:cNvCxnSpPr>
            <a:cxnSpLocks/>
            <a:stCxn id="10" idx="2"/>
            <a:endCxn id="35" idx="1"/>
          </p:cNvCxnSpPr>
          <p:nvPr/>
        </p:nvCxnSpPr>
        <p:spPr>
          <a:xfrm>
            <a:off x="6495427" y="4043339"/>
            <a:ext cx="2718204" cy="46995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2" name="Rak 101">
            <a:extLst>
              <a:ext uri="{FF2B5EF4-FFF2-40B4-BE49-F238E27FC236}">
                <a16:creationId xmlns:a16="http://schemas.microsoft.com/office/drawing/2014/main" id="{D945110B-948C-2DD7-258F-B92BECA3FFA0}"/>
              </a:ext>
            </a:extLst>
          </p:cNvPr>
          <p:cNvCxnSpPr>
            <a:cxnSpLocks/>
            <a:stCxn id="10" idx="2"/>
            <a:endCxn id="76" idx="1"/>
          </p:cNvCxnSpPr>
          <p:nvPr/>
        </p:nvCxnSpPr>
        <p:spPr>
          <a:xfrm>
            <a:off x="6495428" y="4043339"/>
            <a:ext cx="4000854" cy="127841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Rak 104">
            <a:extLst>
              <a:ext uri="{FF2B5EF4-FFF2-40B4-BE49-F238E27FC236}">
                <a16:creationId xmlns:a16="http://schemas.microsoft.com/office/drawing/2014/main" id="{A0681C36-0AC9-A268-194C-FC361ADBD455}"/>
              </a:ext>
            </a:extLst>
          </p:cNvPr>
          <p:cNvCxnSpPr>
            <a:cxnSpLocks/>
            <a:endCxn id="77" idx="1"/>
          </p:cNvCxnSpPr>
          <p:nvPr/>
        </p:nvCxnSpPr>
        <p:spPr>
          <a:xfrm>
            <a:off x="6569854" y="4067599"/>
            <a:ext cx="4033206" cy="72279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Rak 107">
            <a:extLst>
              <a:ext uri="{FF2B5EF4-FFF2-40B4-BE49-F238E27FC236}">
                <a16:creationId xmlns:a16="http://schemas.microsoft.com/office/drawing/2014/main" id="{2EDA9E0A-690A-EDBD-4270-264B514CD2B2}"/>
              </a:ext>
            </a:extLst>
          </p:cNvPr>
          <p:cNvCxnSpPr>
            <a:cxnSpLocks/>
            <a:endCxn id="35" idx="1"/>
          </p:cNvCxnSpPr>
          <p:nvPr/>
        </p:nvCxnSpPr>
        <p:spPr>
          <a:xfrm>
            <a:off x="6555144" y="4084675"/>
            <a:ext cx="2658488" cy="42861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8" name="object 18">
            <a:extLst>
              <a:ext uri="{FF2B5EF4-FFF2-40B4-BE49-F238E27FC236}">
                <a16:creationId xmlns:a16="http://schemas.microsoft.com/office/drawing/2014/main" id="{9F4D0F2F-FEA8-7B1F-E41E-B3E402CE8161}"/>
              </a:ext>
            </a:extLst>
          </p:cNvPr>
          <p:cNvSpPr txBox="1">
            <a:spLocks/>
          </p:cNvSpPr>
          <p:nvPr/>
        </p:nvSpPr>
        <p:spPr>
          <a:xfrm>
            <a:off x="7403834" y="4545702"/>
            <a:ext cx="1282650" cy="361961"/>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75" name="object 35">
            <a:extLst>
              <a:ext uri="{FF2B5EF4-FFF2-40B4-BE49-F238E27FC236}">
                <a16:creationId xmlns:a16="http://schemas.microsoft.com/office/drawing/2014/main" id="{53A3C421-49B2-21ED-AD11-2E618B95F6E0}"/>
              </a:ext>
            </a:extLst>
          </p:cNvPr>
          <p:cNvSpPr txBox="1">
            <a:spLocks/>
          </p:cNvSpPr>
          <p:nvPr/>
        </p:nvSpPr>
        <p:spPr>
          <a:xfrm>
            <a:off x="8786842" y="5027696"/>
            <a:ext cx="1282650" cy="327456"/>
          </a:xfrm>
          <a:prstGeom prst="rect">
            <a:avLst/>
          </a:prstGeom>
          <a:solidFill>
            <a:srgbClr val="C4B0EF">
              <a:alpha val="79998"/>
            </a:srgbClr>
          </a:solidFill>
        </p:spPr>
        <p:txBody>
          <a:bodyPr vert="horz" wrap="square" lIns="0" tIns="0" rIns="0" bIns="0" rtlCol="0" anchor="ctr">
            <a:noAutofit/>
          </a:bodyPr>
          <a:lstStyle/>
          <a:p>
            <a:pPr marL="14440" algn="ctr" defTabSz="554492">
              <a:spcBef>
                <a:spcPts val="725"/>
              </a:spcBef>
            </a:pPr>
            <a:endParaRPr sz="1182" kern="0" dirty="0">
              <a:solidFill>
                <a:srgbClr val="120B07"/>
              </a:solidFill>
              <a:latin typeface="☞AKTIV GROTESK" panose="020B0504020202020204" pitchFamily="34" charset="0"/>
              <a:cs typeface="Lato-Black"/>
            </a:endParaRPr>
          </a:p>
        </p:txBody>
      </p:sp>
      <p:sp>
        <p:nvSpPr>
          <p:cNvPr id="35" name="object 35">
            <a:extLst>
              <a:ext uri="{FF2B5EF4-FFF2-40B4-BE49-F238E27FC236}">
                <a16:creationId xmlns:a16="http://schemas.microsoft.com/office/drawing/2014/main" id="{E4229D0F-2AD7-9DD0-F6FC-826CBB7EC47A}"/>
              </a:ext>
            </a:extLst>
          </p:cNvPr>
          <p:cNvSpPr txBox="1">
            <a:spLocks/>
          </p:cNvSpPr>
          <p:nvPr/>
        </p:nvSpPr>
        <p:spPr>
          <a:xfrm>
            <a:off x="9213632" y="4349565"/>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76" name="object 35">
            <a:extLst>
              <a:ext uri="{FF2B5EF4-FFF2-40B4-BE49-F238E27FC236}">
                <a16:creationId xmlns:a16="http://schemas.microsoft.com/office/drawing/2014/main" id="{FEE5A64B-0924-248F-1535-C36DC8D711BC}"/>
              </a:ext>
            </a:extLst>
          </p:cNvPr>
          <p:cNvSpPr txBox="1">
            <a:spLocks/>
          </p:cNvSpPr>
          <p:nvPr/>
        </p:nvSpPr>
        <p:spPr>
          <a:xfrm>
            <a:off x="10496282" y="5158023"/>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sp>
        <p:nvSpPr>
          <p:cNvPr id="77" name="object 35">
            <a:extLst>
              <a:ext uri="{FF2B5EF4-FFF2-40B4-BE49-F238E27FC236}">
                <a16:creationId xmlns:a16="http://schemas.microsoft.com/office/drawing/2014/main" id="{4FD05999-2567-DAFD-8DE5-50D3B25335FE}"/>
              </a:ext>
            </a:extLst>
          </p:cNvPr>
          <p:cNvSpPr txBox="1">
            <a:spLocks/>
          </p:cNvSpPr>
          <p:nvPr/>
        </p:nvSpPr>
        <p:spPr>
          <a:xfrm>
            <a:off x="10603060" y="4626667"/>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cxnSp>
        <p:nvCxnSpPr>
          <p:cNvPr id="116" name="Rak 115">
            <a:extLst>
              <a:ext uri="{FF2B5EF4-FFF2-40B4-BE49-F238E27FC236}">
                <a16:creationId xmlns:a16="http://schemas.microsoft.com/office/drawing/2014/main" id="{00B17CC3-7F08-5614-8694-FCFF67586236}"/>
              </a:ext>
            </a:extLst>
          </p:cNvPr>
          <p:cNvCxnSpPr>
            <a:cxnSpLocks/>
            <a:stCxn id="10" idx="1"/>
            <a:endCxn id="23" idx="3"/>
          </p:cNvCxnSpPr>
          <p:nvPr/>
        </p:nvCxnSpPr>
        <p:spPr>
          <a:xfrm flipH="1" flipV="1">
            <a:off x="4229778" y="3289230"/>
            <a:ext cx="1380578" cy="51017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3" name="Rak 132">
            <a:extLst>
              <a:ext uri="{FF2B5EF4-FFF2-40B4-BE49-F238E27FC236}">
                <a16:creationId xmlns:a16="http://schemas.microsoft.com/office/drawing/2014/main" id="{D67853C7-0079-8163-F705-7D46C3655C59}"/>
              </a:ext>
            </a:extLst>
          </p:cNvPr>
          <p:cNvCxnSpPr>
            <a:cxnSpLocks/>
            <a:stCxn id="10" idx="0"/>
            <a:endCxn id="29" idx="2"/>
          </p:cNvCxnSpPr>
          <p:nvPr/>
        </p:nvCxnSpPr>
        <p:spPr>
          <a:xfrm flipV="1">
            <a:off x="6495427" y="2452719"/>
            <a:ext cx="133541" cy="110274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Rak 156">
            <a:extLst>
              <a:ext uri="{FF2B5EF4-FFF2-40B4-BE49-F238E27FC236}">
                <a16:creationId xmlns:a16="http://schemas.microsoft.com/office/drawing/2014/main" id="{69E1CA58-2D5A-41F8-6370-BD84C48C35B0}"/>
              </a:ext>
            </a:extLst>
          </p:cNvPr>
          <p:cNvCxnSpPr>
            <a:cxnSpLocks/>
            <a:stCxn id="10" idx="0"/>
            <a:endCxn id="56" idx="2"/>
          </p:cNvCxnSpPr>
          <p:nvPr/>
        </p:nvCxnSpPr>
        <p:spPr>
          <a:xfrm flipV="1">
            <a:off x="6495427" y="1613780"/>
            <a:ext cx="1596649" cy="194168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7" name="Rak 166">
            <a:extLst>
              <a:ext uri="{FF2B5EF4-FFF2-40B4-BE49-F238E27FC236}">
                <a16:creationId xmlns:a16="http://schemas.microsoft.com/office/drawing/2014/main" id="{226D94FD-4216-9EEC-D204-0E7F815F833A}"/>
              </a:ext>
            </a:extLst>
          </p:cNvPr>
          <p:cNvCxnSpPr>
            <a:cxnSpLocks/>
            <a:stCxn id="10" idx="0"/>
            <a:endCxn id="45" idx="1"/>
          </p:cNvCxnSpPr>
          <p:nvPr/>
        </p:nvCxnSpPr>
        <p:spPr>
          <a:xfrm flipV="1">
            <a:off x="6495427" y="1432190"/>
            <a:ext cx="2411764" cy="212327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Rak 173">
            <a:extLst>
              <a:ext uri="{FF2B5EF4-FFF2-40B4-BE49-F238E27FC236}">
                <a16:creationId xmlns:a16="http://schemas.microsoft.com/office/drawing/2014/main" id="{45BAE94E-2F07-F8CA-6FC9-35E6C737F00C}"/>
              </a:ext>
            </a:extLst>
          </p:cNvPr>
          <p:cNvCxnSpPr>
            <a:cxnSpLocks/>
            <a:stCxn id="10" idx="0"/>
            <a:endCxn id="51" idx="1"/>
          </p:cNvCxnSpPr>
          <p:nvPr/>
        </p:nvCxnSpPr>
        <p:spPr>
          <a:xfrm flipV="1">
            <a:off x="6495427" y="2616903"/>
            <a:ext cx="1860492" cy="93855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Rak 189">
            <a:extLst>
              <a:ext uri="{FF2B5EF4-FFF2-40B4-BE49-F238E27FC236}">
                <a16:creationId xmlns:a16="http://schemas.microsoft.com/office/drawing/2014/main" id="{93CA739E-93D9-028F-2D1C-961535CDD4C4}"/>
              </a:ext>
            </a:extLst>
          </p:cNvPr>
          <p:cNvCxnSpPr>
            <a:cxnSpLocks/>
            <a:stCxn id="53" idx="1"/>
            <a:endCxn id="10" idx="3"/>
          </p:cNvCxnSpPr>
          <p:nvPr/>
        </p:nvCxnSpPr>
        <p:spPr>
          <a:xfrm flipH="1">
            <a:off x="7380498" y="3252899"/>
            <a:ext cx="1205959" cy="54650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Rak 192">
            <a:extLst>
              <a:ext uri="{FF2B5EF4-FFF2-40B4-BE49-F238E27FC236}">
                <a16:creationId xmlns:a16="http://schemas.microsoft.com/office/drawing/2014/main" id="{896E5710-6BBC-F2D7-7BE0-771F2E3BBA74}"/>
              </a:ext>
            </a:extLst>
          </p:cNvPr>
          <p:cNvCxnSpPr>
            <a:cxnSpLocks/>
            <a:stCxn id="54" idx="1"/>
            <a:endCxn id="10" idx="3"/>
          </p:cNvCxnSpPr>
          <p:nvPr/>
        </p:nvCxnSpPr>
        <p:spPr>
          <a:xfrm flipH="1">
            <a:off x="7380498" y="3795998"/>
            <a:ext cx="1076347" cy="34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96" name="object 35">
            <a:extLst>
              <a:ext uri="{FF2B5EF4-FFF2-40B4-BE49-F238E27FC236}">
                <a16:creationId xmlns:a16="http://schemas.microsoft.com/office/drawing/2014/main" id="{A166868D-5C09-EF32-3FFE-6445AEA15D84}"/>
              </a:ext>
            </a:extLst>
          </p:cNvPr>
          <p:cNvSpPr txBox="1">
            <a:spLocks/>
          </p:cNvSpPr>
          <p:nvPr/>
        </p:nvSpPr>
        <p:spPr>
          <a:xfrm>
            <a:off x="4350608" y="6216007"/>
            <a:ext cx="1282650" cy="327456"/>
          </a:xfrm>
          <a:prstGeom prst="rect">
            <a:avLst/>
          </a:prstGeom>
          <a:solidFill>
            <a:srgbClr val="C4B0E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solidFill>
                <a:srgbClr val="120B07"/>
              </a:solidFill>
              <a:latin typeface="☞AKTIV GROTESK" panose="020B0504020202020204" pitchFamily="34" charset="0"/>
            </a:endParaRPr>
          </a:p>
        </p:txBody>
      </p:sp>
      <p:cxnSp>
        <p:nvCxnSpPr>
          <p:cNvPr id="201" name="Rak 200">
            <a:extLst>
              <a:ext uri="{FF2B5EF4-FFF2-40B4-BE49-F238E27FC236}">
                <a16:creationId xmlns:a16="http://schemas.microsoft.com/office/drawing/2014/main" id="{C5D70CED-1EE3-9352-27AE-4077ADFFA810}"/>
              </a:ext>
            </a:extLst>
          </p:cNvPr>
          <p:cNvCxnSpPr>
            <a:cxnSpLocks/>
          </p:cNvCxnSpPr>
          <p:nvPr/>
        </p:nvCxnSpPr>
        <p:spPr>
          <a:xfrm flipH="1">
            <a:off x="5047493" y="4084675"/>
            <a:ext cx="1387863" cy="216386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skärmbild, Teckensnitt, svart, typografi&#10;&#10;AI-genererat innehåll kan vara felaktigt.">
            <a:extLst>
              <a:ext uri="{FF2B5EF4-FFF2-40B4-BE49-F238E27FC236}">
                <a16:creationId xmlns:a16="http://schemas.microsoft.com/office/drawing/2014/main" id="{6ED77900-3779-5EBD-7C4A-135836EDCBD3}"/>
              </a:ext>
            </a:extLst>
          </p:cNvPr>
          <p:cNvPicPr>
            <a:picLocks noChangeAspect="1"/>
          </p:cNvPicPr>
          <p:nvPr/>
        </p:nvPicPr>
        <p:blipFill>
          <a:blip r:embed="rId2"/>
          <a:stretch>
            <a:fillRect/>
          </a:stretch>
        </p:blipFill>
        <p:spPr>
          <a:xfrm>
            <a:off x="138605" y="6545045"/>
            <a:ext cx="1757034" cy="176685"/>
          </a:xfrm>
          <a:prstGeom prst="rect">
            <a:avLst/>
          </a:prstGeom>
        </p:spPr>
      </p:pic>
      <p:sp>
        <p:nvSpPr>
          <p:cNvPr id="7" name="object 16">
            <a:extLst>
              <a:ext uri="{FF2B5EF4-FFF2-40B4-BE49-F238E27FC236}">
                <a16:creationId xmlns:a16="http://schemas.microsoft.com/office/drawing/2014/main" id="{3554D5E8-C9B5-8B9A-B316-54DE62FD543B}"/>
              </a:ext>
            </a:extLst>
          </p:cNvPr>
          <p:cNvSpPr/>
          <p:nvPr/>
        </p:nvSpPr>
        <p:spPr>
          <a:xfrm>
            <a:off x="872964" y="653834"/>
            <a:ext cx="1311145" cy="1128239"/>
          </a:xfrm>
          <a:custGeom>
            <a:avLst/>
            <a:gdLst/>
            <a:ahLst/>
            <a:cxnLst/>
            <a:rect l="l" t="t" r="r" b="b"/>
            <a:pathLst>
              <a:path w="2162175" h="1860550">
                <a:moveTo>
                  <a:pt x="1082574" y="0"/>
                </a:moveTo>
                <a:lnTo>
                  <a:pt x="983344" y="113609"/>
                </a:lnTo>
                <a:lnTo>
                  <a:pt x="950770" y="151239"/>
                </a:lnTo>
                <a:lnTo>
                  <a:pt x="918565" y="188997"/>
                </a:lnTo>
                <a:lnTo>
                  <a:pt x="886800" y="227029"/>
                </a:lnTo>
                <a:lnTo>
                  <a:pt x="877064" y="236408"/>
                </a:lnTo>
                <a:lnTo>
                  <a:pt x="868203" y="239886"/>
                </a:lnTo>
                <a:lnTo>
                  <a:pt x="859147" y="238784"/>
                </a:lnTo>
                <a:lnTo>
                  <a:pt x="848822" y="234422"/>
                </a:lnTo>
                <a:lnTo>
                  <a:pt x="617122" y="121430"/>
                </a:lnTo>
                <a:lnTo>
                  <a:pt x="582045" y="104750"/>
                </a:lnTo>
                <a:lnTo>
                  <a:pt x="493471" y="423044"/>
                </a:lnTo>
                <a:lnTo>
                  <a:pt x="281080" y="423044"/>
                </a:lnTo>
                <a:lnTo>
                  <a:pt x="242559" y="422691"/>
                </a:lnTo>
                <a:lnTo>
                  <a:pt x="223314" y="422767"/>
                </a:lnTo>
                <a:lnTo>
                  <a:pt x="204108" y="423484"/>
                </a:lnTo>
                <a:lnTo>
                  <a:pt x="191329" y="425257"/>
                </a:lnTo>
                <a:lnTo>
                  <a:pt x="182381" y="430064"/>
                </a:lnTo>
                <a:lnTo>
                  <a:pt x="178523" y="439730"/>
                </a:lnTo>
                <a:lnTo>
                  <a:pt x="181010" y="456080"/>
                </a:lnTo>
                <a:lnTo>
                  <a:pt x="196081" y="507828"/>
                </a:lnTo>
                <a:lnTo>
                  <a:pt x="210483" y="559780"/>
                </a:lnTo>
                <a:lnTo>
                  <a:pt x="224364" y="611885"/>
                </a:lnTo>
                <a:lnTo>
                  <a:pt x="237872" y="664094"/>
                </a:lnTo>
                <a:lnTo>
                  <a:pt x="251154" y="716355"/>
                </a:lnTo>
                <a:lnTo>
                  <a:pt x="251698" y="724576"/>
                </a:lnTo>
                <a:lnTo>
                  <a:pt x="249983" y="733782"/>
                </a:lnTo>
                <a:lnTo>
                  <a:pt x="212744" y="770510"/>
                </a:lnTo>
                <a:lnTo>
                  <a:pt x="154129" y="813182"/>
                </a:lnTo>
                <a:lnTo>
                  <a:pt x="124928" y="834665"/>
                </a:lnTo>
                <a:lnTo>
                  <a:pt x="94233" y="857935"/>
                </a:lnTo>
                <a:lnTo>
                  <a:pt x="0" y="930725"/>
                </a:lnTo>
                <a:lnTo>
                  <a:pt x="235835" y="1106332"/>
                </a:lnTo>
                <a:lnTo>
                  <a:pt x="246258" y="1115764"/>
                </a:lnTo>
                <a:lnTo>
                  <a:pt x="252582" y="1126249"/>
                </a:lnTo>
                <a:lnTo>
                  <a:pt x="254452" y="1138613"/>
                </a:lnTo>
                <a:lnTo>
                  <a:pt x="251510" y="1153682"/>
                </a:lnTo>
                <a:lnTo>
                  <a:pt x="239014" y="1193653"/>
                </a:lnTo>
                <a:lnTo>
                  <a:pt x="227353" y="1233900"/>
                </a:lnTo>
                <a:lnTo>
                  <a:pt x="216161" y="1274299"/>
                </a:lnTo>
                <a:lnTo>
                  <a:pt x="197279" y="1343573"/>
                </a:lnTo>
                <a:lnTo>
                  <a:pt x="172549" y="1438888"/>
                </a:lnTo>
                <a:lnTo>
                  <a:pt x="456478" y="1438877"/>
                </a:lnTo>
                <a:lnTo>
                  <a:pt x="474753" y="1440814"/>
                </a:lnTo>
                <a:lnTo>
                  <a:pt x="488944" y="1447489"/>
                </a:lnTo>
                <a:lnTo>
                  <a:pt x="499399" y="1459710"/>
                </a:lnTo>
                <a:lnTo>
                  <a:pt x="506466" y="1478279"/>
                </a:lnTo>
                <a:lnTo>
                  <a:pt x="518224" y="1524272"/>
                </a:lnTo>
                <a:lnTo>
                  <a:pt x="530425" y="1570198"/>
                </a:lnTo>
                <a:lnTo>
                  <a:pt x="542952" y="1616131"/>
                </a:lnTo>
                <a:lnTo>
                  <a:pt x="581291" y="1754721"/>
                </a:lnTo>
                <a:lnTo>
                  <a:pt x="871544" y="1614463"/>
                </a:lnTo>
                <a:lnTo>
                  <a:pt x="1081935" y="1859953"/>
                </a:lnTo>
                <a:lnTo>
                  <a:pt x="1291751" y="1615301"/>
                </a:lnTo>
                <a:lnTo>
                  <a:pt x="1582004" y="1753873"/>
                </a:lnTo>
                <a:lnTo>
                  <a:pt x="1640150" y="1548365"/>
                </a:lnTo>
                <a:lnTo>
                  <a:pt x="1653855" y="1498331"/>
                </a:lnTo>
                <a:lnTo>
                  <a:pt x="1674835" y="1446702"/>
                </a:lnTo>
                <a:lnTo>
                  <a:pt x="1728774" y="1438720"/>
                </a:lnTo>
                <a:lnTo>
                  <a:pt x="1780528" y="1437781"/>
                </a:lnTo>
                <a:lnTo>
                  <a:pt x="1987572" y="1432804"/>
                </a:lnTo>
                <a:lnTo>
                  <a:pt x="1987939" y="1425108"/>
                </a:lnTo>
                <a:lnTo>
                  <a:pt x="1988955" y="1421569"/>
                </a:lnTo>
                <a:lnTo>
                  <a:pt x="1950106" y="1282421"/>
                </a:lnTo>
                <a:lnTo>
                  <a:pt x="1925114" y="1191575"/>
                </a:lnTo>
                <a:lnTo>
                  <a:pt x="1912936" y="1146069"/>
                </a:lnTo>
                <a:lnTo>
                  <a:pt x="1912082" y="1137341"/>
                </a:lnTo>
                <a:lnTo>
                  <a:pt x="1913372" y="1127580"/>
                </a:lnTo>
                <a:lnTo>
                  <a:pt x="1955195" y="1086018"/>
                </a:lnTo>
                <a:lnTo>
                  <a:pt x="1989528" y="1060378"/>
                </a:lnTo>
                <a:lnTo>
                  <a:pt x="2058471" y="1009435"/>
                </a:lnTo>
                <a:lnTo>
                  <a:pt x="2084239" y="989877"/>
                </a:lnTo>
                <a:lnTo>
                  <a:pt x="2162017" y="929751"/>
                </a:lnTo>
                <a:lnTo>
                  <a:pt x="2042940" y="839457"/>
                </a:lnTo>
                <a:lnTo>
                  <a:pt x="1965105" y="780925"/>
                </a:lnTo>
                <a:lnTo>
                  <a:pt x="1926203" y="752092"/>
                </a:lnTo>
                <a:lnTo>
                  <a:pt x="1915861" y="742451"/>
                </a:lnTo>
                <a:lnTo>
                  <a:pt x="1910657" y="732362"/>
                </a:lnTo>
                <a:lnTo>
                  <a:pt x="1909818" y="721005"/>
                </a:lnTo>
                <a:lnTo>
                  <a:pt x="1912570" y="707559"/>
                </a:lnTo>
                <a:lnTo>
                  <a:pt x="1925568" y="662314"/>
                </a:lnTo>
                <a:lnTo>
                  <a:pt x="1938389" y="616881"/>
                </a:lnTo>
                <a:lnTo>
                  <a:pt x="1989855" y="431065"/>
                </a:lnTo>
                <a:lnTo>
                  <a:pt x="1970946" y="426320"/>
                </a:lnTo>
                <a:lnTo>
                  <a:pt x="1961727" y="424340"/>
                </a:lnTo>
                <a:lnTo>
                  <a:pt x="1900571" y="421702"/>
                </a:lnTo>
                <a:lnTo>
                  <a:pt x="1796610" y="418784"/>
                </a:lnTo>
                <a:lnTo>
                  <a:pt x="1744626" y="417652"/>
                </a:lnTo>
                <a:lnTo>
                  <a:pt x="1692639" y="416825"/>
                </a:lnTo>
                <a:lnTo>
                  <a:pt x="1680051" y="415186"/>
                </a:lnTo>
                <a:lnTo>
                  <a:pt x="1671098" y="410521"/>
                </a:lnTo>
                <a:lnTo>
                  <a:pt x="1664960" y="402636"/>
                </a:lnTo>
                <a:lnTo>
                  <a:pt x="1660818" y="391338"/>
                </a:lnTo>
                <a:lnTo>
                  <a:pt x="1649442" y="348429"/>
                </a:lnTo>
                <a:lnTo>
                  <a:pt x="1637828" y="305584"/>
                </a:lnTo>
                <a:lnTo>
                  <a:pt x="1606300" y="191882"/>
                </a:lnTo>
                <a:lnTo>
                  <a:pt x="1581365" y="105117"/>
                </a:lnTo>
                <a:lnTo>
                  <a:pt x="1448194" y="170353"/>
                </a:lnTo>
                <a:lnTo>
                  <a:pt x="1318870" y="234191"/>
                </a:lnTo>
                <a:lnTo>
                  <a:pt x="1306802" y="239075"/>
                </a:lnTo>
                <a:lnTo>
                  <a:pt x="1295842" y="240312"/>
                </a:lnTo>
                <a:lnTo>
                  <a:pt x="1285554" y="236836"/>
                </a:lnTo>
                <a:lnTo>
                  <a:pt x="1275500" y="227584"/>
                </a:lnTo>
                <a:lnTo>
                  <a:pt x="1253444" y="200710"/>
                </a:lnTo>
                <a:lnTo>
                  <a:pt x="1231052" y="174108"/>
                </a:lnTo>
                <a:lnTo>
                  <a:pt x="1082574" y="0"/>
                </a:lnTo>
                <a:close/>
              </a:path>
            </a:pathLst>
          </a:custGeom>
          <a:solidFill>
            <a:srgbClr val="D02702"/>
          </a:solidFill>
        </p:spPr>
        <p:txBody>
          <a:bodyPr wrap="square" lIns="0" tIns="0" rIns="0" bIns="0" rtlCol="0"/>
          <a:lstStyle/>
          <a:p>
            <a:pPr defTabSz="554492"/>
            <a:endParaRPr sz="1092" kern="0">
              <a:solidFill>
                <a:srgbClr val="FCEDD6"/>
              </a:solidFill>
              <a:latin typeface="☞AKTIV GROTESK" panose="020B0504020202020204" pitchFamily="34" charset="0"/>
            </a:endParaRPr>
          </a:p>
        </p:txBody>
      </p:sp>
      <p:sp>
        <p:nvSpPr>
          <p:cNvPr id="8" name="object 17">
            <a:extLst>
              <a:ext uri="{FF2B5EF4-FFF2-40B4-BE49-F238E27FC236}">
                <a16:creationId xmlns:a16="http://schemas.microsoft.com/office/drawing/2014/main" id="{A6A71F77-6930-8A6F-4D68-2D1A02C305C5}"/>
              </a:ext>
            </a:extLst>
          </p:cNvPr>
          <p:cNvSpPr txBox="1"/>
          <p:nvPr/>
        </p:nvSpPr>
        <p:spPr>
          <a:xfrm>
            <a:off x="1129995" y="987889"/>
            <a:ext cx="795543" cy="368405"/>
          </a:xfrm>
          <a:prstGeom prst="rect">
            <a:avLst/>
          </a:prstGeom>
        </p:spPr>
        <p:txBody>
          <a:bodyPr vert="horz" wrap="square" lIns="0" tIns="9242" rIns="0" bIns="0" rtlCol="0">
            <a:spAutoFit/>
          </a:bodyPr>
          <a:lstStyle/>
          <a:p>
            <a:pPr marL="1540" algn="ctr" defTabSz="554492">
              <a:lnSpc>
                <a:spcPts val="1740"/>
              </a:lnSpc>
              <a:spcBef>
                <a:spcPts val="73"/>
              </a:spcBef>
            </a:pPr>
            <a:r>
              <a:rPr lang="sv-SE" sz="1486" b="1" kern="0" spc="6" dirty="0">
                <a:solidFill>
                  <a:srgbClr val="FCEDD6"/>
                </a:solidFill>
                <a:latin typeface="☞AKTIV GROTESK" panose="020B0504020202020204" pitchFamily="34" charset="0"/>
                <a:cs typeface="Lato"/>
              </a:rPr>
              <a:t>xx</a:t>
            </a:r>
            <a:endParaRPr sz="1486" kern="0" dirty="0">
              <a:solidFill>
                <a:srgbClr val="FCEDD6"/>
              </a:solidFill>
              <a:latin typeface="☞AKTIV GROTESK" panose="020B0504020202020204" pitchFamily="34" charset="0"/>
              <a:cs typeface="Lato"/>
            </a:endParaRPr>
          </a:p>
          <a:p>
            <a:pPr algn="ctr" defTabSz="554492">
              <a:lnSpc>
                <a:spcPts val="1085"/>
              </a:lnSpc>
            </a:pPr>
            <a:r>
              <a:rPr sz="940" b="1" kern="0" spc="-6" dirty="0">
                <a:solidFill>
                  <a:srgbClr val="FCEDD6"/>
                </a:solidFill>
                <a:latin typeface="☞AKTIV GROTESK" panose="020B0504020202020204" pitchFamily="34" charset="0"/>
                <a:cs typeface="Lato"/>
              </a:rPr>
              <a:t>KONTAKTER</a:t>
            </a:r>
            <a:endParaRPr sz="940" kern="0" dirty="0">
              <a:solidFill>
                <a:srgbClr val="FCEDD6"/>
              </a:solidFill>
              <a:latin typeface="☞AKTIV GROTESK" panose="020B0504020202020204" pitchFamily="34" charset="0"/>
              <a:cs typeface="Lato"/>
            </a:endParaRPr>
          </a:p>
        </p:txBody>
      </p:sp>
      <p:grpSp>
        <p:nvGrpSpPr>
          <p:cNvPr id="2" name="Grupp 1">
            <a:extLst>
              <a:ext uri="{FF2B5EF4-FFF2-40B4-BE49-F238E27FC236}">
                <a16:creationId xmlns:a16="http://schemas.microsoft.com/office/drawing/2014/main" id="{868075A7-E699-DA67-CC97-32EF5F481984}"/>
              </a:ext>
            </a:extLst>
          </p:cNvPr>
          <p:cNvGrpSpPr/>
          <p:nvPr/>
        </p:nvGrpSpPr>
        <p:grpSpPr>
          <a:xfrm>
            <a:off x="409532" y="2307410"/>
            <a:ext cx="270315" cy="317639"/>
            <a:chOff x="409532" y="2307410"/>
            <a:chExt cx="270315" cy="317639"/>
          </a:xfrm>
        </p:grpSpPr>
        <p:sp>
          <p:nvSpPr>
            <p:cNvPr id="3" name="object 57">
              <a:extLst>
                <a:ext uri="{FF2B5EF4-FFF2-40B4-BE49-F238E27FC236}">
                  <a16:creationId xmlns:a16="http://schemas.microsoft.com/office/drawing/2014/main" id="{8E00DBC1-967A-176B-6B6C-A3D9C1A5D4E3}"/>
                </a:ext>
              </a:extLst>
            </p:cNvPr>
            <p:cNvSpPr/>
            <p:nvPr/>
          </p:nvSpPr>
          <p:spPr>
            <a:xfrm>
              <a:off x="409532" y="2431747"/>
              <a:ext cx="270315" cy="193302"/>
            </a:xfrm>
            <a:custGeom>
              <a:avLst/>
              <a:gdLst/>
              <a:ahLst/>
              <a:cxnLst/>
              <a:rect l="l" t="t" r="r" b="b"/>
              <a:pathLst>
                <a:path w="445769" h="318770">
                  <a:moveTo>
                    <a:pt x="98101" y="0"/>
                  </a:moveTo>
                  <a:lnTo>
                    <a:pt x="29245" y="0"/>
                  </a:lnTo>
                  <a:lnTo>
                    <a:pt x="16808" y="1972"/>
                  </a:lnTo>
                  <a:lnTo>
                    <a:pt x="7630" y="7740"/>
                  </a:lnTo>
                  <a:lnTo>
                    <a:pt x="1948" y="17077"/>
                  </a:lnTo>
                  <a:lnTo>
                    <a:pt x="0" y="29716"/>
                  </a:lnTo>
                  <a:lnTo>
                    <a:pt x="4" y="288525"/>
                  </a:lnTo>
                  <a:lnTo>
                    <a:pt x="1968" y="301189"/>
                  </a:lnTo>
                  <a:lnTo>
                    <a:pt x="7633" y="310504"/>
                  </a:lnTo>
                  <a:lnTo>
                    <a:pt x="16831" y="316288"/>
                  </a:lnTo>
                  <a:lnTo>
                    <a:pt x="29213" y="318262"/>
                  </a:lnTo>
                  <a:lnTo>
                    <a:pt x="416259" y="318262"/>
                  </a:lnTo>
                  <a:lnTo>
                    <a:pt x="428700" y="316283"/>
                  </a:lnTo>
                  <a:lnTo>
                    <a:pt x="437882" y="310504"/>
                  </a:lnTo>
                  <a:lnTo>
                    <a:pt x="443564" y="301162"/>
                  </a:lnTo>
                  <a:lnTo>
                    <a:pt x="444852" y="292818"/>
                  </a:lnTo>
                  <a:lnTo>
                    <a:pt x="33307" y="292818"/>
                  </a:lnTo>
                  <a:lnTo>
                    <a:pt x="53849" y="273227"/>
                  </a:lnTo>
                  <a:lnTo>
                    <a:pt x="27559" y="273227"/>
                  </a:lnTo>
                  <a:lnTo>
                    <a:pt x="27559" y="50501"/>
                  </a:lnTo>
                  <a:lnTo>
                    <a:pt x="60787" y="50501"/>
                  </a:lnTo>
                  <a:lnTo>
                    <a:pt x="37517" y="28051"/>
                  </a:lnTo>
                  <a:lnTo>
                    <a:pt x="35977" y="27151"/>
                  </a:lnTo>
                  <a:lnTo>
                    <a:pt x="34564" y="26093"/>
                  </a:lnTo>
                  <a:lnTo>
                    <a:pt x="35506" y="24742"/>
                  </a:lnTo>
                  <a:lnTo>
                    <a:pt x="102604" y="24742"/>
                  </a:lnTo>
                  <a:lnTo>
                    <a:pt x="100405" y="16763"/>
                  </a:lnTo>
                  <a:lnTo>
                    <a:pt x="98866" y="8491"/>
                  </a:lnTo>
                  <a:lnTo>
                    <a:pt x="98101" y="0"/>
                  </a:lnTo>
                  <a:close/>
                </a:path>
                <a:path w="445769" h="318770">
                  <a:moveTo>
                    <a:pt x="323072" y="177638"/>
                  </a:moveTo>
                  <a:lnTo>
                    <a:pt x="291446" y="177638"/>
                  </a:lnTo>
                  <a:lnTo>
                    <a:pt x="412270" y="292818"/>
                  </a:lnTo>
                  <a:lnTo>
                    <a:pt x="444852" y="292818"/>
                  </a:lnTo>
                  <a:lnTo>
                    <a:pt x="445515" y="288525"/>
                  </a:lnTo>
                  <a:lnTo>
                    <a:pt x="445515" y="273227"/>
                  </a:lnTo>
                  <a:lnTo>
                    <a:pt x="423243" y="273227"/>
                  </a:lnTo>
                  <a:lnTo>
                    <a:pt x="323072" y="177638"/>
                  </a:lnTo>
                  <a:close/>
                </a:path>
                <a:path w="445769" h="318770">
                  <a:moveTo>
                    <a:pt x="60787" y="50501"/>
                  </a:moveTo>
                  <a:lnTo>
                    <a:pt x="27559" y="50501"/>
                  </a:lnTo>
                  <a:lnTo>
                    <a:pt x="143608" y="162487"/>
                  </a:lnTo>
                  <a:lnTo>
                    <a:pt x="27559" y="273227"/>
                  </a:lnTo>
                  <a:lnTo>
                    <a:pt x="53849" y="273227"/>
                  </a:lnTo>
                  <a:lnTo>
                    <a:pt x="154089" y="177628"/>
                  </a:lnTo>
                  <a:lnTo>
                    <a:pt x="192564" y="177628"/>
                  </a:lnTo>
                  <a:lnTo>
                    <a:pt x="60787" y="50501"/>
                  </a:lnTo>
                  <a:close/>
                </a:path>
                <a:path w="445769" h="318770">
                  <a:moveTo>
                    <a:pt x="445515" y="50501"/>
                  </a:moveTo>
                  <a:lnTo>
                    <a:pt x="423243" y="50501"/>
                  </a:lnTo>
                  <a:lnTo>
                    <a:pt x="423243" y="273227"/>
                  </a:lnTo>
                  <a:lnTo>
                    <a:pt x="445515" y="273227"/>
                  </a:lnTo>
                  <a:lnTo>
                    <a:pt x="445515" y="50501"/>
                  </a:lnTo>
                  <a:close/>
                </a:path>
                <a:path w="445769" h="318770">
                  <a:moveTo>
                    <a:pt x="192564" y="177628"/>
                  </a:moveTo>
                  <a:lnTo>
                    <a:pt x="154089" y="177628"/>
                  </a:lnTo>
                  <a:lnTo>
                    <a:pt x="190559" y="212894"/>
                  </a:lnTo>
                  <a:lnTo>
                    <a:pt x="206298" y="223913"/>
                  </a:lnTo>
                  <a:lnTo>
                    <a:pt x="222737" y="227599"/>
                  </a:lnTo>
                  <a:lnTo>
                    <a:pt x="239179" y="223947"/>
                  </a:lnTo>
                  <a:lnTo>
                    <a:pt x="254924" y="212956"/>
                  </a:lnTo>
                  <a:lnTo>
                    <a:pt x="262871" y="205271"/>
                  </a:lnTo>
                  <a:lnTo>
                    <a:pt x="221218" y="205271"/>
                  </a:lnTo>
                  <a:lnTo>
                    <a:pt x="192564" y="177628"/>
                  </a:lnTo>
                  <a:close/>
                </a:path>
                <a:path w="445769" h="318770">
                  <a:moveTo>
                    <a:pt x="416290" y="0"/>
                  </a:moveTo>
                  <a:lnTo>
                    <a:pt x="366679" y="0"/>
                  </a:lnTo>
                  <a:lnTo>
                    <a:pt x="365915" y="8491"/>
                  </a:lnTo>
                  <a:lnTo>
                    <a:pt x="364376" y="16763"/>
                  </a:lnTo>
                  <a:lnTo>
                    <a:pt x="362177" y="24742"/>
                  </a:lnTo>
                  <a:lnTo>
                    <a:pt x="409662" y="24742"/>
                  </a:lnTo>
                  <a:lnTo>
                    <a:pt x="411380" y="26533"/>
                  </a:lnTo>
                  <a:lnTo>
                    <a:pt x="409704" y="27569"/>
                  </a:lnTo>
                  <a:lnTo>
                    <a:pt x="407767" y="28313"/>
                  </a:lnTo>
                  <a:lnTo>
                    <a:pt x="224338" y="205250"/>
                  </a:lnTo>
                  <a:lnTo>
                    <a:pt x="221218" y="205271"/>
                  </a:lnTo>
                  <a:lnTo>
                    <a:pt x="262871" y="205271"/>
                  </a:lnTo>
                  <a:lnTo>
                    <a:pt x="291446" y="177638"/>
                  </a:lnTo>
                  <a:lnTo>
                    <a:pt x="323072" y="177638"/>
                  </a:lnTo>
                  <a:lnTo>
                    <a:pt x="307194" y="162487"/>
                  </a:lnTo>
                  <a:lnTo>
                    <a:pt x="423243" y="50501"/>
                  </a:lnTo>
                  <a:lnTo>
                    <a:pt x="445515" y="50501"/>
                  </a:lnTo>
                  <a:lnTo>
                    <a:pt x="445508" y="29716"/>
                  </a:lnTo>
                  <a:lnTo>
                    <a:pt x="443553" y="17060"/>
                  </a:lnTo>
                  <a:lnTo>
                    <a:pt x="437876" y="7735"/>
                  </a:lnTo>
                  <a:lnTo>
                    <a:pt x="428710" y="1972"/>
                  </a:lnTo>
                  <a:lnTo>
                    <a:pt x="416290" y="0"/>
                  </a:lnTo>
                  <a:close/>
                </a:path>
              </a:pathLst>
            </a:custGeom>
            <a:solidFill>
              <a:srgbClr val="3D3533"/>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4" name="object 58">
              <a:extLst>
                <a:ext uri="{FF2B5EF4-FFF2-40B4-BE49-F238E27FC236}">
                  <a16:creationId xmlns:a16="http://schemas.microsoft.com/office/drawing/2014/main" id="{31134017-C449-F8FE-2480-53BE86BC44E0}"/>
                </a:ext>
              </a:extLst>
            </p:cNvPr>
            <p:cNvSpPr txBox="1"/>
            <p:nvPr/>
          </p:nvSpPr>
          <p:spPr>
            <a:xfrm>
              <a:off x="474961" y="2307410"/>
              <a:ext cx="142474" cy="199047"/>
            </a:xfrm>
            <a:prstGeom prst="rect">
              <a:avLst/>
            </a:prstGeom>
          </p:spPr>
          <p:txBody>
            <a:bodyPr vert="horz" wrap="square" lIns="0" tIns="7701" rIns="0" bIns="0" rtlCol="0">
              <a:spAutoFit/>
            </a:bodyPr>
            <a:lstStyle/>
            <a:p>
              <a:pPr marL="7701" defTabSz="554492">
                <a:spcBef>
                  <a:spcPts val="61"/>
                </a:spcBef>
              </a:pPr>
              <a:r>
                <a:rPr sz="1243" b="1" kern="0" spc="-27" dirty="0">
                  <a:solidFill>
                    <a:srgbClr val="120B07"/>
                  </a:solidFill>
                  <a:latin typeface="☞AKTIV GROTESK" panose="020B0504020202020204" pitchFamily="34" charset="0"/>
                  <a:cs typeface="Lato"/>
                </a:rPr>
                <a:t>@</a:t>
              </a:r>
              <a:endParaRPr sz="1243" kern="0" dirty="0">
                <a:solidFill>
                  <a:srgbClr val="120B07"/>
                </a:solidFill>
                <a:latin typeface="☞AKTIV GROTESK" panose="020B0504020202020204" pitchFamily="34" charset="0"/>
                <a:cs typeface="Lato"/>
              </a:endParaRPr>
            </a:p>
          </p:txBody>
        </p:sp>
      </p:grpSp>
      <p:sp>
        <p:nvSpPr>
          <p:cNvPr id="15" name="object 59">
            <a:extLst>
              <a:ext uri="{FF2B5EF4-FFF2-40B4-BE49-F238E27FC236}">
                <a16:creationId xmlns:a16="http://schemas.microsoft.com/office/drawing/2014/main" id="{F11ADD91-4700-DC89-52E6-C992C0814DA7}"/>
              </a:ext>
            </a:extLst>
          </p:cNvPr>
          <p:cNvSpPr/>
          <p:nvPr/>
        </p:nvSpPr>
        <p:spPr>
          <a:xfrm>
            <a:off x="410876" y="3330057"/>
            <a:ext cx="267620" cy="296884"/>
          </a:xfrm>
          <a:custGeom>
            <a:avLst/>
            <a:gdLst/>
            <a:ahLst/>
            <a:cxnLst/>
            <a:rect l="l" t="t" r="r" b="b"/>
            <a:pathLst>
              <a:path w="441325" h="489585">
                <a:moveTo>
                  <a:pt x="320027" y="220268"/>
                </a:moveTo>
                <a:lnTo>
                  <a:pt x="315137" y="215379"/>
                </a:lnTo>
                <a:lnTo>
                  <a:pt x="238175" y="215379"/>
                </a:lnTo>
                <a:lnTo>
                  <a:pt x="233248" y="220103"/>
                </a:lnTo>
                <a:lnTo>
                  <a:pt x="233121" y="233565"/>
                </a:lnTo>
                <a:lnTo>
                  <a:pt x="238226" y="238239"/>
                </a:lnTo>
                <a:lnTo>
                  <a:pt x="276567" y="238315"/>
                </a:lnTo>
                <a:lnTo>
                  <a:pt x="314744" y="238239"/>
                </a:lnTo>
                <a:lnTo>
                  <a:pt x="319671" y="233870"/>
                </a:lnTo>
                <a:lnTo>
                  <a:pt x="320027" y="220268"/>
                </a:lnTo>
                <a:close/>
              </a:path>
              <a:path w="441325" h="489585">
                <a:moveTo>
                  <a:pt x="380479" y="151282"/>
                </a:moveTo>
                <a:lnTo>
                  <a:pt x="374078" y="151269"/>
                </a:lnTo>
                <a:lnTo>
                  <a:pt x="303237" y="151282"/>
                </a:lnTo>
                <a:lnTo>
                  <a:pt x="380479" y="151282"/>
                </a:lnTo>
                <a:close/>
              </a:path>
              <a:path w="441325" h="489585">
                <a:moveTo>
                  <a:pt x="384086" y="312902"/>
                </a:moveTo>
                <a:lnTo>
                  <a:pt x="383806" y="300113"/>
                </a:lnTo>
                <a:lnTo>
                  <a:pt x="378828" y="295376"/>
                </a:lnTo>
                <a:lnTo>
                  <a:pt x="308559" y="295313"/>
                </a:lnTo>
                <a:lnTo>
                  <a:pt x="238442" y="295338"/>
                </a:lnTo>
                <a:lnTo>
                  <a:pt x="233337" y="299720"/>
                </a:lnTo>
                <a:lnTo>
                  <a:pt x="233032" y="313524"/>
                </a:lnTo>
                <a:lnTo>
                  <a:pt x="238150" y="318135"/>
                </a:lnTo>
                <a:lnTo>
                  <a:pt x="246392" y="318300"/>
                </a:lnTo>
                <a:lnTo>
                  <a:pt x="370700" y="318376"/>
                </a:lnTo>
                <a:lnTo>
                  <a:pt x="379310" y="317728"/>
                </a:lnTo>
                <a:lnTo>
                  <a:pt x="384086" y="312902"/>
                </a:lnTo>
                <a:close/>
              </a:path>
              <a:path w="441325" h="489585">
                <a:moveTo>
                  <a:pt x="441147" y="338023"/>
                </a:moveTo>
                <a:lnTo>
                  <a:pt x="441096" y="188582"/>
                </a:lnTo>
                <a:lnTo>
                  <a:pt x="440423" y="185178"/>
                </a:lnTo>
                <a:lnTo>
                  <a:pt x="436219" y="174155"/>
                </a:lnTo>
                <a:lnTo>
                  <a:pt x="435063" y="171119"/>
                </a:lnTo>
                <a:lnTo>
                  <a:pt x="425653" y="160489"/>
                </a:lnTo>
                <a:lnTo>
                  <a:pt x="418287" y="156629"/>
                </a:lnTo>
                <a:lnTo>
                  <a:pt x="418287" y="196151"/>
                </a:lnTo>
                <a:lnTo>
                  <a:pt x="418198" y="338023"/>
                </a:lnTo>
                <a:lnTo>
                  <a:pt x="416915" y="347116"/>
                </a:lnTo>
                <a:lnTo>
                  <a:pt x="412800" y="353987"/>
                </a:lnTo>
                <a:lnTo>
                  <a:pt x="405917" y="358076"/>
                </a:lnTo>
                <a:lnTo>
                  <a:pt x="396227" y="359435"/>
                </a:lnTo>
                <a:lnTo>
                  <a:pt x="275780" y="359435"/>
                </a:lnTo>
                <a:lnTo>
                  <a:pt x="275780" y="382244"/>
                </a:lnTo>
                <a:lnTo>
                  <a:pt x="275767" y="431317"/>
                </a:lnTo>
                <a:lnTo>
                  <a:pt x="254889" y="463753"/>
                </a:lnTo>
                <a:lnTo>
                  <a:pt x="149339" y="466305"/>
                </a:lnTo>
                <a:lnTo>
                  <a:pt x="58140" y="466267"/>
                </a:lnTo>
                <a:lnTo>
                  <a:pt x="25349" y="445427"/>
                </a:lnTo>
                <a:lnTo>
                  <a:pt x="22656" y="60286"/>
                </a:lnTo>
                <a:lnTo>
                  <a:pt x="23355" y="51396"/>
                </a:lnTo>
                <a:lnTo>
                  <a:pt x="48145" y="23126"/>
                </a:lnTo>
                <a:lnTo>
                  <a:pt x="163245" y="23126"/>
                </a:lnTo>
                <a:lnTo>
                  <a:pt x="243446" y="23190"/>
                </a:lnTo>
                <a:lnTo>
                  <a:pt x="275031" y="50952"/>
                </a:lnTo>
                <a:lnTo>
                  <a:pt x="275564" y="101295"/>
                </a:lnTo>
                <a:lnTo>
                  <a:pt x="275437" y="125920"/>
                </a:lnTo>
                <a:lnTo>
                  <a:pt x="275348" y="151295"/>
                </a:lnTo>
                <a:lnTo>
                  <a:pt x="124104" y="151295"/>
                </a:lnTo>
                <a:lnTo>
                  <a:pt x="117144" y="151777"/>
                </a:lnTo>
                <a:lnTo>
                  <a:pt x="113563" y="154228"/>
                </a:lnTo>
                <a:lnTo>
                  <a:pt x="110007" y="163906"/>
                </a:lnTo>
                <a:lnTo>
                  <a:pt x="111467" y="168084"/>
                </a:lnTo>
                <a:lnTo>
                  <a:pt x="131864" y="186474"/>
                </a:lnTo>
                <a:lnTo>
                  <a:pt x="160540" y="211988"/>
                </a:lnTo>
                <a:lnTo>
                  <a:pt x="166509" y="217360"/>
                </a:lnTo>
                <a:lnTo>
                  <a:pt x="175933" y="338963"/>
                </a:lnTo>
                <a:lnTo>
                  <a:pt x="178257" y="353987"/>
                </a:lnTo>
                <a:lnTo>
                  <a:pt x="208534" y="381152"/>
                </a:lnTo>
                <a:lnTo>
                  <a:pt x="233210" y="382244"/>
                </a:lnTo>
                <a:lnTo>
                  <a:pt x="275780" y="382244"/>
                </a:lnTo>
                <a:lnTo>
                  <a:pt x="275780" y="359435"/>
                </a:lnTo>
                <a:lnTo>
                  <a:pt x="220662" y="359435"/>
                </a:lnTo>
                <a:lnTo>
                  <a:pt x="211048" y="358051"/>
                </a:lnTo>
                <a:lnTo>
                  <a:pt x="204177" y="353898"/>
                </a:lnTo>
                <a:lnTo>
                  <a:pt x="200050" y="346989"/>
                </a:lnTo>
                <a:lnTo>
                  <a:pt x="198767" y="338023"/>
                </a:lnTo>
                <a:lnTo>
                  <a:pt x="198755" y="217970"/>
                </a:lnTo>
                <a:lnTo>
                  <a:pt x="196888" y="213677"/>
                </a:lnTo>
                <a:lnTo>
                  <a:pt x="166014" y="186410"/>
                </a:lnTo>
                <a:lnTo>
                  <a:pt x="154978" y="176466"/>
                </a:lnTo>
                <a:lnTo>
                  <a:pt x="152463" y="174155"/>
                </a:lnTo>
                <a:lnTo>
                  <a:pt x="396240" y="174155"/>
                </a:lnTo>
                <a:lnTo>
                  <a:pt x="405930" y="175514"/>
                </a:lnTo>
                <a:lnTo>
                  <a:pt x="412800" y="179616"/>
                </a:lnTo>
                <a:lnTo>
                  <a:pt x="416915" y="186474"/>
                </a:lnTo>
                <a:lnTo>
                  <a:pt x="418287" y="196151"/>
                </a:lnTo>
                <a:lnTo>
                  <a:pt x="418287" y="156629"/>
                </a:lnTo>
                <a:lnTo>
                  <a:pt x="412775" y="153720"/>
                </a:lnTo>
                <a:lnTo>
                  <a:pt x="397014" y="151320"/>
                </a:lnTo>
                <a:lnTo>
                  <a:pt x="303237" y="151282"/>
                </a:lnTo>
                <a:lnTo>
                  <a:pt x="301193" y="151104"/>
                </a:lnTo>
                <a:lnTo>
                  <a:pt x="298691" y="150990"/>
                </a:lnTo>
                <a:lnTo>
                  <a:pt x="298564" y="57315"/>
                </a:lnTo>
                <a:lnTo>
                  <a:pt x="294246" y="34798"/>
                </a:lnTo>
                <a:lnTo>
                  <a:pt x="286524" y="23101"/>
                </a:lnTo>
                <a:lnTo>
                  <a:pt x="282206" y="16535"/>
                </a:lnTo>
                <a:lnTo>
                  <a:pt x="263982" y="4483"/>
                </a:lnTo>
                <a:lnTo>
                  <a:pt x="241033" y="101"/>
                </a:lnTo>
                <a:lnTo>
                  <a:pt x="149288" y="0"/>
                </a:lnTo>
                <a:lnTo>
                  <a:pt x="57543" y="101"/>
                </a:lnTo>
                <a:lnTo>
                  <a:pt x="34683" y="4445"/>
                </a:lnTo>
                <a:lnTo>
                  <a:pt x="16459" y="16408"/>
                </a:lnTo>
                <a:lnTo>
                  <a:pt x="4381" y="34531"/>
                </a:lnTo>
                <a:lnTo>
                  <a:pt x="0" y="57315"/>
                </a:lnTo>
                <a:lnTo>
                  <a:pt x="12" y="432181"/>
                </a:lnTo>
                <a:lnTo>
                  <a:pt x="16548" y="473011"/>
                </a:lnTo>
                <a:lnTo>
                  <a:pt x="57670" y="489280"/>
                </a:lnTo>
                <a:lnTo>
                  <a:pt x="149415" y="489331"/>
                </a:lnTo>
                <a:lnTo>
                  <a:pt x="245859" y="489229"/>
                </a:lnTo>
                <a:lnTo>
                  <a:pt x="286473" y="467995"/>
                </a:lnTo>
                <a:lnTo>
                  <a:pt x="287401" y="466305"/>
                </a:lnTo>
                <a:lnTo>
                  <a:pt x="295338" y="451929"/>
                </a:lnTo>
                <a:lnTo>
                  <a:pt x="298640" y="433044"/>
                </a:lnTo>
                <a:lnTo>
                  <a:pt x="298665" y="382244"/>
                </a:lnTo>
                <a:lnTo>
                  <a:pt x="325615" y="382244"/>
                </a:lnTo>
                <a:lnTo>
                  <a:pt x="351358" y="382244"/>
                </a:lnTo>
                <a:lnTo>
                  <a:pt x="374065" y="382244"/>
                </a:lnTo>
                <a:lnTo>
                  <a:pt x="396963" y="382231"/>
                </a:lnTo>
                <a:lnTo>
                  <a:pt x="415175" y="379069"/>
                </a:lnTo>
                <a:lnTo>
                  <a:pt x="429107" y="370166"/>
                </a:lnTo>
                <a:lnTo>
                  <a:pt x="435952" y="359435"/>
                </a:lnTo>
                <a:lnTo>
                  <a:pt x="438010" y="356235"/>
                </a:lnTo>
                <a:lnTo>
                  <a:pt x="441147" y="338023"/>
                </a:lnTo>
                <a:close/>
              </a:path>
            </a:pathLst>
          </a:custGeom>
          <a:solidFill>
            <a:srgbClr val="3C3935"/>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grpSp>
        <p:nvGrpSpPr>
          <p:cNvPr id="20" name="object 60">
            <a:extLst>
              <a:ext uri="{FF2B5EF4-FFF2-40B4-BE49-F238E27FC236}">
                <a16:creationId xmlns:a16="http://schemas.microsoft.com/office/drawing/2014/main" id="{304F0860-0489-C023-D29D-FEB7FBBD2EBE}"/>
              </a:ext>
            </a:extLst>
          </p:cNvPr>
          <p:cNvGrpSpPr/>
          <p:nvPr/>
        </p:nvGrpSpPr>
        <p:grpSpPr>
          <a:xfrm>
            <a:off x="422230" y="791782"/>
            <a:ext cx="244901" cy="245671"/>
            <a:chOff x="695583" y="1305707"/>
            <a:chExt cx="403860" cy="405130"/>
          </a:xfrm>
        </p:grpSpPr>
        <p:sp>
          <p:nvSpPr>
            <p:cNvPr id="41" name="object 61">
              <a:extLst>
                <a:ext uri="{FF2B5EF4-FFF2-40B4-BE49-F238E27FC236}">
                  <a16:creationId xmlns:a16="http://schemas.microsoft.com/office/drawing/2014/main" id="{6CD63C69-D28B-A47E-A8C9-A17F526115D1}"/>
                </a:ext>
              </a:extLst>
            </p:cNvPr>
            <p:cNvSpPr/>
            <p:nvPr/>
          </p:nvSpPr>
          <p:spPr>
            <a:xfrm>
              <a:off x="707991" y="1318115"/>
              <a:ext cx="379095" cy="379730"/>
            </a:xfrm>
            <a:custGeom>
              <a:avLst/>
              <a:gdLst/>
              <a:ahLst/>
              <a:cxnLst/>
              <a:rect l="l" t="t" r="r" b="b"/>
              <a:pathLst>
                <a:path w="379094" h="379730">
                  <a:moveTo>
                    <a:pt x="73448" y="379724"/>
                  </a:moveTo>
                  <a:lnTo>
                    <a:pt x="28546" y="366811"/>
                  </a:lnTo>
                  <a:lnTo>
                    <a:pt x="1916" y="339562"/>
                  </a:lnTo>
                  <a:lnTo>
                    <a:pt x="0" y="325091"/>
                  </a:lnTo>
                  <a:lnTo>
                    <a:pt x="1217" y="318507"/>
                  </a:lnTo>
                  <a:lnTo>
                    <a:pt x="36666" y="278371"/>
                  </a:lnTo>
                  <a:lnTo>
                    <a:pt x="65165" y="249958"/>
                  </a:lnTo>
                  <a:lnTo>
                    <a:pt x="81633" y="243003"/>
                  </a:lnTo>
                  <a:lnTo>
                    <a:pt x="90265" y="244937"/>
                  </a:lnTo>
                  <a:lnTo>
                    <a:pt x="126017" y="279260"/>
                  </a:lnTo>
                  <a:lnTo>
                    <a:pt x="137854" y="291747"/>
                  </a:lnTo>
                  <a:lnTo>
                    <a:pt x="140032" y="292030"/>
                  </a:lnTo>
                  <a:lnTo>
                    <a:pt x="185448" y="267386"/>
                  </a:lnTo>
                  <a:lnTo>
                    <a:pt x="221381" y="237551"/>
                  </a:lnTo>
                  <a:lnTo>
                    <a:pt x="262106" y="192470"/>
                  </a:lnTo>
                  <a:lnTo>
                    <a:pt x="285207" y="155010"/>
                  </a:lnTo>
                  <a:lnTo>
                    <a:pt x="287966" y="148859"/>
                  </a:lnTo>
                  <a:lnTo>
                    <a:pt x="290792" y="142746"/>
                  </a:lnTo>
                  <a:lnTo>
                    <a:pt x="292132" y="139961"/>
                  </a:lnTo>
                  <a:lnTo>
                    <a:pt x="291640" y="138035"/>
                  </a:lnTo>
                  <a:lnTo>
                    <a:pt x="289273" y="135794"/>
                  </a:lnTo>
                  <a:lnTo>
                    <a:pt x="279677" y="126649"/>
                  </a:lnTo>
                  <a:lnTo>
                    <a:pt x="251107" y="98978"/>
                  </a:lnTo>
                  <a:lnTo>
                    <a:pt x="264260" y="50804"/>
                  </a:lnTo>
                  <a:lnTo>
                    <a:pt x="291385" y="23683"/>
                  </a:lnTo>
                  <a:lnTo>
                    <a:pt x="329643" y="0"/>
                  </a:lnTo>
                  <a:lnTo>
                    <a:pt x="342340" y="3351"/>
                  </a:lnTo>
                  <a:lnTo>
                    <a:pt x="373333" y="41557"/>
                  </a:lnTo>
                  <a:lnTo>
                    <a:pt x="378718" y="80924"/>
                  </a:lnTo>
                  <a:lnTo>
                    <a:pt x="377129" y="94686"/>
                  </a:lnTo>
                  <a:lnTo>
                    <a:pt x="366076" y="133233"/>
                  </a:lnTo>
                  <a:lnTo>
                    <a:pt x="342800" y="179472"/>
                  </a:lnTo>
                  <a:lnTo>
                    <a:pt x="295409" y="243445"/>
                  </a:lnTo>
                  <a:lnTo>
                    <a:pt x="258738" y="281808"/>
                  </a:lnTo>
                  <a:lnTo>
                    <a:pt x="218238" y="316083"/>
                  </a:lnTo>
                  <a:lnTo>
                    <a:pt x="173748" y="346070"/>
                  </a:lnTo>
                  <a:lnTo>
                    <a:pt x="138223" y="364254"/>
                  </a:lnTo>
                  <a:lnTo>
                    <a:pt x="100106" y="376101"/>
                  </a:lnTo>
                  <a:lnTo>
                    <a:pt x="80129" y="378904"/>
                  </a:lnTo>
                  <a:lnTo>
                    <a:pt x="73448" y="379724"/>
                  </a:lnTo>
                  <a:close/>
                </a:path>
              </a:pathLst>
            </a:custGeom>
            <a:ln w="24815">
              <a:solidFill>
                <a:srgbClr val="3C3935"/>
              </a:solidFill>
            </a:ln>
          </p:spPr>
          <p:txBody>
            <a:bodyPr wrap="square" lIns="0" tIns="0" rIns="0" bIns="0" rtlCol="0"/>
            <a:lstStyle/>
            <a:p>
              <a:pPr defTabSz="554492"/>
              <a:endParaRPr sz="1092" kern="0">
                <a:solidFill>
                  <a:srgbClr val="120B07"/>
                </a:solidFill>
                <a:latin typeface="☞AKTIV GROTESK" panose="020B0504020202020204" pitchFamily="34" charset="0"/>
              </a:endParaRPr>
            </a:p>
          </p:txBody>
        </p:sp>
        <p:pic>
          <p:nvPicPr>
            <p:cNvPr id="42" name="object 62">
              <a:extLst>
                <a:ext uri="{FF2B5EF4-FFF2-40B4-BE49-F238E27FC236}">
                  <a16:creationId xmlns:a16="http://schemas.microsoft.com/office/drawing/2014/main" id="{1DA3E240-E150-1BC3-EFF1-35FDF6517A2F}"/>
                </a:ext>
              </a:extLst>
            </p:cNvPr>
            <p:cNvPicPr/>
            <p:nvPr/>
          </p:nvPicPr>
          <p:blipFill>
            <a:blip r:embed="rId3" cstate="print"/>
            <a:stretch>
              <a:fillRect/>
            </a:stretch>
          </p:blipFill>
          <p:spPr>
            <a:xfrm>
              <a:off x="716430" y="1326637"/>
              <a:ext cx="217543" cy="216301"/>
            </a:xfrm>
            <a:prstGeom prst="rect">
              <a:avLst/>
            </a:prstGeom>
          </p:spPr>
        </p:pic>
      </p:grpSp>
      <p:sp>
        <p:nvSpPr>
          <p:cNvPr id="43" name="object 63">
            <a:extLst>
              <a:ext uri="{FF2B5EF4-FFF2-40B4-BE49-F238E27FC236}">
                <a16:creationId xmlns:a16="http://schemas.microsoft.com/office/drawing/2014/main" id="{D438B98C-D9AA-2717-5952-BE60CED5E67E}"/>
              </a:ext>
            </a:extLst>
          </p:cNvPr>
          <p:cNvSpPr/>
          <p:nvPr/>
        </p:nvSpPr>
        <p:spPr>
          <a:xfrm>
            <a:off x="400460" y="2876893"/>
            <a:ext cx="288413" cy="201389"/>
          </a:xfrm>
          <a:custGeom>
            <a:avLst/>
            <a:gdLst/>
            <a:ahLst/>
            <a:cxnLst/>
            <a:rect l="l" t="t" r="r" b="b"/>
            <a:pathLst>
              <a:path w="475615" h="332104">
                <a:moveTo>
                  <a:pt x="444248" y="0"/>
                </a:moveTo>
                <a:lnTo>
                  <a:pt x="31203" y="0"/>
                </a:lnTo>
                <a:lnTo>
                  <a:pt x="17932" y="2055"/>
                </a:lnTo>
                <a:lnTo>
                  <a:pt x="8139" y="8063"/>
                </a:lnTo>
                <a:lnTo>
                  <a:pt x="2078" y="17788"/>
                </a:lnTo>
                <a:lnTo>
                  <a:pt x="0" y="30951"/>
                </a:lnTo>
                <a:lnTo>
                  <a:pt x="4" y="300514"/>
                </a:lnTo>
                <a:lnTo>
                  <a:pt x="2096" y="313702"/>
                </a:lnTo>
                <a:lnTo>
                  <a:pt x="8164" y="323422"/>
                </a:lnTo>
                <a:lnTo>
                  <a:pt x="17949" y="329430"/>
                </a:lnTo>
                <a:lnTo>
                  <a:pt x="31171" y="331487"/>
                </a:lnTo>
                <a:lnTo>
                  <a:pt x="444216" y="331487"/>
                </a:lnTo>
                <a:lnTo>
                  <a:pt x="457486" y="329427"/>
                </a:lnTo>
                <a:lnTo>
                  <a:pt x="467283" y="323410"/>
                </a:lnTo>
                <a:lnTo>
                  <a:pt x="473348" y="313680"/>
                </a:lnTo>
                <a:lnTo>
                  <a:pt x="474723" y="304985"/>
                </a:lnTo>
                <a:lnTo>
                  <a:pt x="35548" y="304985"/>
                </a:lnTo>
                <a:lnTo>
                  <a:pt x="57460" y="284588"/>
                </a:lnTo>
                <a:lnTo>
                  <a:pt x="29412" y="284588"/>
                </a:lnTo>
                <a:lnTo>
                  <a:pt x="29412" y="52595"/>
                </a:lnTo>
                <a:lnTo>
                  <a:pt x="64852" y="52595"/>
                </a:lnTo>
                <a:lnTo>
                  <a:pt x="40030" y="29224"/>
                </a:lnTo>
                <a:lnTo>
                  <a:pt x="38386" y="28281"/>
                </a:lnTo>
                <a:lnTo>
                  <a:pt x="36878" y="27182"/>
                </a:lnTo>
                <a:lnTo>
                  <a:pt x="37883" y="25768"/>
                </a:lnTo>
                <a:lnTo>
                  <a:pt x="474607" y="25768"/>
                </a:lnTo>
                <a:lnTo>
                  <a:pt x="473336" y="17766"/>
                </a:lnTo>
                <a:lnTo>
                  <a:pt x="467277" y="8054"/>
                </a:lnTo>
                <a:lnTo>
                  <a:pt x="457493" y="2053"/>
                </a:lnTo>
                <a:lnTo>
                  <a:pt x="444248" y="0"/>
                </a:lnTo>
                <a:close/>
              </a:path>
              <a:path w="475615" h="332104">
                <a:moveTo>
                  <a:pt x="344763" y="185020"/>
                </a:moveTo>
                <a:lnTo>
                  <a:pt x="311016" y="185020"/>
                </a:lnTo>
                <a:lnTo>
                  <a:pt x="439955" y="304985"/>
                </a:lnTo>
                <a:lnTo>
                  <a:pt x="474723" y="304985"/>
                </a:lnTo>
                <a:lnTo>
                  <a:pt x="475430" y="300514"/>
                </a:lnTo>
                <a:lnTo>
                  <a:pt x="475430" y="284588"/>
                </a:lnTo>
                <a:lnTo>
                  <a:pt x="451661" y="284588"/>
                </a:lnTo>
                <a:lnTo>
                  <a:pt x="344763" y="185020"/>
                </a:lnTo>
                <a:close/>
              </a:path>
              <a:path w="475615" h="332104">
                <a:moveTo>
                  <a:pt x="64852" y="52595"/>
                </a:moveTo>
                <a:lnTo>
                  <a:pt x="29412" y="52595"/>
                </a:lnTo>
                <a:lnTo>
                  <a:pt x="153251" y="169240"/>
                </a:lnTo>
                <a:lnTo>
                  <a:pt x="29412" y="284588"/>
                </a:lnTo>
                <a:lnTo>
                  <a:pt x="57460" y="284588"/>
                </a:lnTo>
                <a:lnTo>
                  <a:pt x="164434" y="185010"/>
                </a:lnTo>
                <a:lnTo>
                  <a:pt x="205490" y="185010"/>
                </a:lnTo>
                <a:lnTo>
                  <a:pt x="64852" y="52595"/>
                </a:lnTo>
                <a:close/>
              </a:path>
              <a:path w="475615" h="332104">
                <a:moveTo>
                  <a:pt x="475430" y="52595"/>
                </a:moveTo>
                <a:lnTo>
                  <a:pt x="451661" y="52595"/>
                </a:lnTo>
                <a:lnTo>
                  <a:pt x="451661" y="284588"/>
                </a:lnTo>
                <a:lnTo>
                  <a:pt x="475430" y="284588"/>
                </a:lnTo>
                <a:lnTo>
                  <a:pt x="475430" y="52595"/>
                </a:lnTo>
                <a:close/>
              </a:path>
              <a:path w="475615" h="332104">
                <a:moveTo>
                  <a:pt x="205490" y="185010"/>
                </a:moveTo>
                <a:lnTo>
                  <a:pt x="164434" y="185010"/>
                </a:lnTo>
                <a:lnTo>
                  <a:pt x="203355" y="221741"/>
                </a:lnTo>
                <a:lnTo>
                  <a:pt x="220154" y="233220"/>
                </a:lnTo>
                <a:lnTo>
                  <a:pt x="237698" y="237059"/>
                </a:lnTo>
                <a:lnTo>
                  <a:pt x="255240" y="233255"/>
                </a:lnTo>
                <a:lnTo>
                  <a:pt x="272033" y="221804"/>
                </a:lnTo>
                <a:lnTo>
                  <a:pt x="282704" y="211735"/>
                </a:lnTo>
                <a:lnTo>
                  <a:pt x="237734" y="211735"/>
                </a:lnTo>
                <a:lnTo>
                  <a:pt x="233047" y="210208"/>
                </a:lnTo>
                <a:lnTo>
                  <a:pt x="227309" y="205553"/>
                </a:lnTo>
                <a:lnTo>
                  <a:pt x="205490" y="185010"/>
                </a:lnTo>
                <a:close/>
              </a:path>
              <a:path w="475615" h="332104">
                <a:moveTo>
                  <a:pt x="474607" y="25768"/>
                </a:moveTo>
                <a:lnTo>
                  <a:pt x="437169" y="25768"/>
                </a:lnTo>
                <a:lnTo>
                  <a:pt x="439012" y="27643"/>
                </a:lnTo>
                <a:lnTo>
                  <a:pt x="437222" y="28711"/>
                </a:lnTo>
                <a:lnTo>
                  <a:pt x="435159" y="29496"/>
                </a:lnTo>
                <a:lnTo>
                  <a:pt x="248087" y="205595"/>
                </a:lnTo>
                <a:lnTo>
                  <a:pt x="242427" y="210182"/>
                </a:lnTo>
                <a:lnTo>
                  <a:pt x="237734" y="211735"/>
                </a:lnTo>
                <a:lnTo>
                  <a:pt x="282704" y="211735"/>
                </a:lnTo>
                <a:lnTo>
                  <a:pt x="311016" y="185020"/>
                </a:lnTo>
                <a:lnTo>
                  <a:pt x="344763" y="185020"/>
                </a:lnTo>
                <a:lnTo>
                  <a:pt x="327822" y="169240"/>
                </a:lnTo>
                <a:lnTo>
                  <a:pt x="451661" y="52595"/>
                </a:lnTo>
                <a:lnTo>
                  <a:pt x="475430" y="52595"/>
                </a:lnTo>
                <a:lnTo>
                  <a:pt x="475423" y="30951"/>
                </a:lnTo>
                <a:lnTo>
                  <a:pt x="474607" y="25768"/>
                </a:lnTo>
                <a:close/>
              </a:path>
            </a:pathLst>
          </a:custGeom>
          <a:solidFill>
            <a:srgbClr val="3C3935"/>
          </a:solidFill>
        </p:spPr>
        <p:txBody>
          <a:bodyPr wrap="square" lIns="0" tIns="0" rIns="0" bIns="0" rtlCol="0"/>
          <a:lstStyle/>
          <a:p>
            <a:pPr defTabSz="554492"/>
            <a:endParaRPr sz="1092" kern="0" dirty="0">
              <a:solidFill>
                <a:srgbClr val="120B07"/>
              </a:solidFill>
              <a:latin typeface="☞AKTIV GROTESK" panose="020B0504020202020204" pitchFamily="34" charset="0"/>
            </a:endParaRPr>
          </a:p>
        </p:txBody>
      </p:sp>
      <p:grpSp>
        <p:nvGrpSpPr>
          <p:cNvPr id="44" name="object 64">
            <a:extLst>
              <a:ext uri="{FF2B5EF4-FFF2-40B4-BE49-F238E27FC236}">
                <a16:creationId xmlns:a16="http://schemas.microsoft.com/office/drawing/2014/main" id="{31122D44-51DA-33B0-0978-26B65AC3B158}"/>
              </a:ext>
            </a:extLst>
          </p:cNvPr>
          <p:cNvGrpSpPr/>
          <p:nvPr/>
        </p:nvGrpSpPr>
        <p:grpSpPr>
          <a:xfrm>
            <a:off x="419953" y="1289256"/>
            <a:ext cx="249907" cy="281867"/>
            <a:chOff x="691828" y="2126079"/>
            <a:chExt cx="412115" cy="464820"/>
          </a:xfrm>
        </p:grpSpPr>
        <p:sp>
          <p:nvSpPr>
            <p:cNvPr id="57" name="object 65">
              <a:extLst>
                <a:ext uri="{FF2B5EF4-FFF2-40B4-BE49-F238E27FC236}">
                  <a16:creationId xmlns:a16="http://schemas.microsoft.com/office/drawing/2014/main" id="{75EE10B7-F369-8AB6-F2F0-F280CB343A6F}"/>
                </a:ext>
              </a:extLst>
            </p:cNvPr>
            <p:cNvSpPr/>
            <p:nvPr/>
          </p:nvSpPr>
          <p:spPr>
            <a:xfrm>
              <a:off x="691828" y="2126079"/>
              <a:ext cx="385445" cy="389255"/>
            </a:xfrm>
            <a:custGeom>
              <a:avLst/>
              <a:gdLst/>
              <a:ahLst/>
              <a:cxnLst/>
              <a:rect l="l" t="t" r="r" b="b"/>
              <a:pathLst>
                <a:path w="385444" h="389255">
                  <a:moveTo>
                    <a:pt x="193334" y="0"/>
                  </a:moveTo>
                  <a:lnTo>
                    <a:pt x="149418" y="4777"/>
                  </a:lnTo>
                  <a:lnTo>
                    <a:pt x="107465" y="19701"/>
                  </a:lnTo>
                  <a:lnTo>
                    <a:pt x="69433" y="44783"/>
                  </a:lnTo>
                  <a:lnTo>
                    <a:pt x="37368" y="79220"/>
                  </a:lnTo>
                  <a:lnTo>
                    <a:pt x="14882" y="118781"/>
                  </a:lnTo>
                  <a:lnTo>
                    <a:pt x="2292" y="161752"/>
                  </a:lnTo>
                  <a:lnTo>
                    <a:pt x="0" y="204883"/>
                  </a:lnTo>
                  <a:lnTo>
                    <a:pt x="29" y="207030"/>
                  </a:lnTo>
                  <a:lnTo>
                    <a:pt x="8077" y="251066"/>
                  </a:lnTo>
                  <a:lnTo>
                    <a:pt x="27089" y="293980"/>
                  </a:lnTo>
                  <a:lnTo>
                    <a:pt x="61417" y="337057"/>
                  </a:lnTo>
                  <a:lnTo>
                    <a:pt x="103029" y="366773"/>
                  </a:lnTo>
                  <a:lnTo>
                    <a:pt x="148602" y="383830"/>
                  </a:lnTo>
                  <a:lnTo>
                    <a:pt x="194813" y="388926"/>
                  </a:lnTo>
                  <a:lnTo>
                    <a:pt x="238339" y="382763"/>
                  </a:lnTo>
                  <a:lnTo>
                    <a:pt x="238339" y="368439"/>
                  </a:lnTo>
                  <a:lnTo>
                    <a:pt x="181943" y="368439"/>
                  </a:lnTo>
                  <a:lnTo>
                    <a:pt x="178592" y="366983"/>
                  </a:lnTo>
                  <a:lnTo>
                    <a:pt x="175493" y="365936"/>
                  </a:lnTo>
                  <a:lnTo>
                    <a:pt x="172686" y="364365"/>
                  </a:lnTo>
                  <a:lnTo>
                    <a:pt x="164841" y="359088"/>
                  </a:lnTo>
                  <a:lnTo>
                    <a:pt x="137043" y="359088"/>
                  </a:lnTo>
                  <a:lnTo>
                    <a:pt x="116349" y="352394"/>
                  </a:lnTo>
                  <a:lnTo>
                    <a:pt x="89913" y="335348"/>
                  </a:lnTo>
                  <a:lnTo>
                    <a:pt x="65265" y="313657"/>
                  </a:lnTo>
                  <a:lnTo>
                    <a:pt x="49936" y="293027"/>
                  </a:lnTo>
                  <a:lnTo>
                    <a:pt x="51105" y="292891"/>
                  </a:lnTo>
                  <a:lnTo>
                    <a:pt x="51936" y="292734"/>
                  </a:lnTo>
                  <a:lnTo>
                    <a:pt x="202528" y="292703"/>
                  </a:lnTo>
                  <a:lnTo>
                    <a:pt x="202528" y="292535"/>
                  </a:lnTo>
                  <a:lnTo>
                    <a:pt x="237836" y="292535"/>
                  </a:lnTo>
                  <a:lnTo>
                    <a:pt x="237836" y="272839"/>
                  </a:lnTo>
                  <a:lnTo>
                    <a:pt x="46156" y="272839"/>
                  </a:lnTo>
                  <a:lnTo>
                    <a:pt x="38837" y="272400"/>
                  </a:lnTo>
                  <a:lnTo>
                    <a:pt x="21437" y="222921"/>
                  </a:lnTo>
                  <a:lnTo>
                    <a:pt x="19591" y="206265"/>
                  </a:lnTo>
                  <a:lnTo>
                    <a:pt x="19843" y="205941"/>
                  </a:lnTo>
                  <a:lnTo>
                    <a:pt x="20105" y="205323"/>
                  </a:lnTo>
                  <a:lnTo>
                    <a:pt x="294023" y="205323"/>
                  </a:lnTo>
                  <a:lnTo>
                    <a:pt x="294054" y="204883"/>
                  </a:lnTo>
                  <a:lnTo>
                    <a:pt x="383448" y="204883"/>
                  </a:lnTo>
                  <a:lnTo>
                    <a:pt x="384952" y="186875"/>
                  </a:lnTo>
                  <a:lnTo>
                    <a:pt x="384620" y="184915"/>
                  </a:lnTo>
                  <a:lnTo>
                    <a:pt x="202434" y="184915"/>
                  </a:lnTo>
                  <a:lnTo>
                    <a:pt x="111180" y="184894"/>
                  </a:lnTo>
                  <a:lnTo>
                    <a:pt x="19518" y="184894"/>
                  </a:lnTo>
                  <a:lnTo>
                    <a:pt x="21318" y="168187"/>
                  </a:lnTo>
                  <a:lnTo>
                    <a:pt x="35664" y="121231"/>
                  </a:lnTo>
                  <a:lnTo>
                    <a:pt x="286976" y="117517"/>
                  </a:lnTo>
                  <a:lnTo>
                    <a:pt x="334491" y="117514"/>
                  </a:lnTo>
                  <a:lnTo>
                    <a:pt x="367463" y="117410"/>
                  </a:lnTo>
                  <a:lnTo>
                    <a:pt x="358367" y="97735"/>
                  </a:lnTo>
                  <a:lnTo>
                    <a:pt x="282138" y="97735"/>
                  </a:lnTo>
                  <a:lnTo>
                    <a:pt x="280474" y="97525"/>
                  </a:lnTo>
                  <a:lnTo>
                    <a:pt x="125892" y="97421"/>
                  </a:lnTo>
                  <a:lnTo>
                    <a:pt x="125995" y="97059"/>
                  </a:lnTo>
                  <a:lnTo>
                    <a:pt x="48910" y="97044"/>
                  </a:lnTo>
                  <a:lnTo>
                    <a:pt x="67077" y="74566"/>
                  </a:lnTo>
                  <a:lnTo>
                    <a:pt x="87735" y="55898"/>
                  </a:lnTo>
                  <a:lnTo>
                    <a:pt x="111053" y="40922"/>
                  </a:lnTo>
                  <a:lnTo>
                    <a:pt x="137200" y="29517"/>
                  </a:lnTo>
                  <a:lnTo>
                    <a:pt x="169403" y="29517"/>
                  </a:lnTo>
                  <a:lnTo>
                    <a:pt x="181911" y="23098"/>
                  </a:lnTo>
                  <a:lnTo>
                    <a:pt x="202424" y="23098"/>
                  </a:lnTo>
                  <a:lnTo>
                    <a:pt x="202424" y="22533"/>
                  </a:lnTo>
                  <a:lnTo>
                    <a:pt x="281749" y="22533"/>
                  </a:lnTo>
                  <a:lnTo>
                    <a:pt x="279213" y="20827"/>
                  </a:lnTo>
                  <a:lnTo>
                    <a:pt x="237252" y="5354"/>
                  </a:lnTo>
                  <a:lnTo>
                    <a:pt x="193334" y="0"/>
                  </a:lnTo>
                  <a:close/>
                </a:path>
                <a:path w="385444" h="389255">
                  <a:moveTo>
                    <a:pt x="202528" y="293006"/>
                  </a:moveTo>
                  <a:lnTo>
                    <a:pt x="181943" y="293006"/>
                  </a:lnTo>
                  <a:lnTo>
                    <a:pt x="181943" y="368439"/>
                  </a:lnTo>
                  <a:lnTo>
                    <a:pt x="238339" y="368439"/>
                  </a:lnTo>
                  <a:lnTo>
                    <a:pt x="238339" y="368208"/>
                  </a:lnTo>
                  <a:lnTo>
                    <a:pt x="202528" y="368208"/>
                  </a:lnTo>
                  <a:lnTo>
                    <a:pt x="202528" y="293006"/>
                  </a:lnTo>
                  <a:close/>
                </a:path>
                <a:path w="385444" h="389255">
                  <a:moveTo>
                    <a:pt x="238339" y="338178"/>
                  </a:moveTo>
                  <a:lnTo>
                    <a:pt x="230754" y="347744"/>
                  </a:lnTo>
                  <a:lnTo>
                    <a:pt x="222613" y="356240"/>
                  </a:lnTo>
                  <a:lnTo>
                    <a:pt x="213382" y="363213"/>
                  </a:lnTo>
                  <a:lnTo>
                    <a:pt x="202528" y="368208"/>
                  </a:lnTo>
                  <a:lnTo>
                    <a:pt x="238339" y="368208"/>
                  </a:lnTo>
                  <a:lnTo>
                    <a:pt x="238339" y="338178"/>
                  </a:lnTo>
                  <a:close/>
                </a:path>
                <a:path w="385444" h="389255">
                  <a:moveTo>
                    <a:pt x="202528" y="292703"/>
                  </a:moveTo>
                  <a:lnTo>
                    <a:pt x="76520" y="292703"/>
                  </a:lnTo>
                  <a:lnTo>
                    <a:pt x="101736" y="292891"/>
                  </a:lnTo>
                  <a:lnTo>
                    <a:pt x="104196" y="294640"/>
                  </a:lnTo>
                  <a:lnTo>
                    <a:pt x="126585" y="344531"/>
                  </a:lnTo>
                  <a:lnTo>
                    <a:pt x="137043" y="359088"/>
                  </a:lnTo>
                  <a:lnTo>
                    <a:pt x="164841" y="359088"/>
                  </a:lnTo>
                  <a:lnTo>
                    <a:pt x="164163" y="358632"/>
                  </a:lnTo>
                  <a:lnTo>
                    <a:pt x="156740" y="351783"/>
                  </a:lnTo>
                  <a:lnTo>
                    <a:pt x="133457" y="315083"/>
                  </a:lnTo>
                  <a:lnTo>
                    <a:pt x="125138" y="293006"/>
                  </a:lnTo>
                  <a:lnTo>
                    <a:pt x="202528" y="293006"/>
                  </a:lnTo>
                  <a:lnTo>
                    <a:pt x="202528" y="292703"/>
                  </a:lnTo>
                  <a:close/>
                </a:path>
                <a:path w="385444" h="389255">
                  <a:moveTo>
                    <a:pt x="383448" y="204883"/>
                  </a:moveTo>
                  <a:lnTo>
                    <a:pt x="364806" y="204883"/>
                  </a:lnTo>
                  <a:lnTo>
                    <a:pt x="362965" y="221969"/>
                  </a:lnTo>
                  <a:lnTo>
                    <a:pt x="359552" y="238499"/>
                  </a:lnTo>
                  <a:lnTo>
                    <a:pt x="354605" y="254563"/>
                  </a:lnTo>
                  <a:lnTo>
                    <a:pt x="348157" y="270253"/>
                  </a:lnTo>
                  <a:lnTo>
                    <a:pt x="365539" y="279279"/>
                  </a:lnTo>
                  <a:lnTo>
                    <a:pt x="380896" y="235432"/>
                  </a:lnTo>
                  <a:lnTo>
                    <a:pt x="383448" y="204883"/>
                  </a:lnTo>
                  <a:close/>
                </a:path>
                <a:path w="385444" h="389255">
                  <a:moveTo>
                    <a:pt x="294023" y="205323"/>
                  </a:moveTo>
                  <a:lnTo>
                    <a:pt x="89715" y="205323"/>
                  </a:lnTo>
                  <a:lnTo>
                    <a:pt x="97359" y="272630"/>
                  </a:lnTo>
                  <a:lnTo>
                    <a:pt x="51936" y="272630"/>
                  </a:lnTo>
                  <a:lnTo>
                    <a:pt x="46156" y="272839"/>
                  </a:lnTo>
                  <a:lnTo>
                    <a:pt x="237836" y="272839"/>
                  </a:lnTo>
                  <a:lnTo>
                    <a:pt x="120709" y="272745"/>
                  </a:lnTo>
                  <a:lnTo>
                    <a:pt x="119107" y="271855"/>
                  </a:lnTo>
                  <a:lnTo>
                    <a:pt x="116802" y="253493"/>
                  </a:lnTo>
                  <a:lnTo>
                    <a:pt x="110919" y="208381"/>
                  </a:lnTo>
                  <a:lnTo>
                    <a:pt x="111065" y="207030"/>
                  </a:lnTo>
                  <a:lnTo>
                    <a:pt x="111065" y="205355"/>
                  </a:lnTo>
                  <a:lnTo>
                    <a:pt x="294020" y="205355"/>
                  </a:lnTo>
                  <a:close/>
                </a:path>
                <a:path w="385444" h="389255">
                  <a:moveTo>
                    <a:pt x="150950" y="272608"/>
                  </a:moveTo>
                  <a:lnTo>
                    <a:pt x="120709" y="272745"/>
                  </a:lnTo>
                  <a:lnTo>
                    <a:pt x="237836" y="272745"/>
                  </a:lnTo>
                  <a:lnTo>
                    <a:pt x="237836" y="272609"/>
                  </a:lnTo>
                  <a:lnTo>
                    <a:pt x="150950" y="272608"/>
                  </a:lnTo>
                  <a:close/>
                </a:path>
                <a:path w="385444" h="389255">
                  <a:moveTo>
                    <a:pt x="294020" y="205355"/>
                  </a:moveTo>
                  <a:lnTo>
                    <a:pt x="181786" y="205355"/>
                  </a:lnTo>
                  <a:lnTo>
                    <a:pt x="181786" y="272305"/>
                  </a:lnTo>
                  <a:lnTo>
                    <a:pt x="180550" y="272400"/>
                  </a:lnTo>
                  <a:lnTo>
                    <a:pt x="179105" y="272609"/>
                  </a:lnTo>
                  <a:lnTo>
                    <a:pt x="237836" y="272609"/>
                  </a:lnTo>
                  <a:lnTo>
                    <a:pt x="237836" y="272473"/>
                  </a:lnTo>
                  <a:lnTo>
                    <a:pt x="202413" y="272473"/>
                  </a:lnTo>
                  <a:lnTo>
                    <a:pt x="202413" y="205470"/>
                  </a:lnTo>
                  <a:lnTo>
                    <a:pt x="294012" y="205470"/>
                  </a:lnTo>
                  <a:close/>
                </a:path>
                <a:path w="385444" h="389255">
                  <a:moveTo>
                    <a:pt x="294012" y="205470"/>
                  </a:moveTo>
                  <a:lnTo>
                    <a:pt x="273846" y="205470"/>
                  </a:lnTo>
                  <a:lnTo>
                    <a:pt x="272212" y="232558"/>
                  </a:lnTo>
                  <a:lnTo>
                    <a:pt x="291479" y="240736"/>
                  </a:lnTo>
                  <a:lnTo>
                    <a:pt x="294012" y="205470"/>
                  </a:lnTo>
                  <a:close/>
                </a:path>
                <a:path w="385444" h="389255">
                  <a:moveTo>
                    <a:pt x="287015" y="117860"/>
                  </a:moveTo>
                  <a:lnTo>
                    <a:pt x="266390" y="117860"/>
                  </a:lnTo>
                  <a:lnTo>
                    <a:pt x="275039" y="184915"/>
                  </a:lnTo>
                  <a:lnTo>
                    <a:pt x="384620" y="184915"/>
                  </a:lnTo>
                  <a:lnTo>
                    <a:pt x="294588" y="184800"/>
                  </a:lnTo>
                  <a:lnTo>
                    <a:pt x="287015" y="117860"/>
                  </a:lnTo>
                  <a:close/>
                </a:path>
                <a:path w="385444" h="389255">
                  <a:moveTo>
                    <a:pt x="287009" y="117807"/>
                  </a:moveTo>
                  <a:lnTo>
                    <a:pt x="181608" y="117807"/>
                  </a:lnTo>
                  <a:lnTo>
                    <a:pt x="181608" y="184905"/>
                  </a:lnTo>
                  <a:lnTo>
                    <a:pt x="202434" y="184905"/>
                  </a:lnTo>
                  <a:lnTo>
                    <a:pt x="202434" y="117860"/>
                  </a:lnTo>
                  <a:lnTo>
                    <a:pt x="287015" y="117860"/>
                  </a:lnTo>
                  <a:close/>
                </a:path>
                <a:path w="385444" h="389255">
                  <a:moveTo>
                    <a:pt x="286976" y="117517"/>
                  </a:moveTo>
                  <a:lnTo>
                    <a:pt x="83044" y="117517"/>
                  </a:lnTo>
                  <a:lnTo>
                    <a:pt x="97411" y="117525"/>
                  </a:lnTo>
                  <a:lnTo>
                    <a:pt x="89736" y="184894"/>
                  </a:lnTo>
                  <a:lnTo>
                    <a:pt x="111180" y="184894"/>
                  </a:lnTo>
                  <a:lnTo>
                    <a:pt x="111182" y="171330"/>
                  </a:lnTo>
                  <a:lnTo>
                    <a:pt x="113036" y="151988"/>
                  </a:lnTo>
                  <a:lnTo>
                    <a:pt x="116057" y="132330"/>
                  </a:lnTo>
                  <a:lnTo>
                    <a:pt x="119557" y="117807"/>
                  </a:lnTo>
                  <a:lnTo>
                    <a:pt x="287009" y="117807"/>
                  </a:lnTo>
                  <a:lnTo>
                    <a:pt x="286976" y="117517"/>
                  </a:lnTo>
                  <a:close/>
                </a:path>
                <a:path w="385444" h="389255">
                  <a:moveTo>
                    <a:pt x="367463" y="117410"/>
                  </a:moveTo>
                  <a:lnTo>
                    <a:pt x="345843" y="117410"/>
                  </a:lnTo>
                  <a:lnTo>
                    <a:pt x="347561" y="118300"/>
                  </a:lnTo>
                  <a:lnTo>
                    <a:pt x="348911" y="121263"/>
                  </a:lnTo>
                  <a:lnTo>
                    <a:pt x="355060" y="136506"/>
                  </a:lnTo>
                  <a:lnTo>
                    <a:pt x="359777" y="152144"/>
                  </a:lnTo>
                  <a:lnTo>
                    <a:pt x="363038" y="168226"/>
                  </a:lnTo>
                  <a:lnTo>
                    <a:pt x="364817" y="184800"/>
                  </a:lnTo>
                  <a:lnTo>
                    <a:pt x="384600" y="184800"/>
                  </a:lnTo>
                  <a:lnTo>
                    <a:pt x="376500" y="136955"/>
                  </a:lnTo>
                  <a:lnTo>
                    <a:pt x="367463" y="117410"/>
                  </a:lnTo>
                  <a:close/>
                </a:path>
                <a:path w="385444" h="389255">
                  <a:moveTo>
                    <a:pt x="334491" y="117514"/>
                  </a:moveTo>
                  <a:lnTo>
                    <a:pt x="302075" y="117514"/>
                  </a:lnTo>
                  <a:lnTo>
                    <a:pt x="322399" y="117546"/>
                  </a:lnTo>
                  <a:lnTo>
                    <a:pt x="334491" y="117514"/>
                  </a:lnTo>
                  <a:close/>
                </a:path>
                <a:path w="385444" h="389255">
                  <a:moveTo>
                    <a:pt x="293695" y="30564"/>
                  </a:moveTo>
                  <a:lnTo>
                    <a:pt x="247459" y="30564"/>
                  </a:lnTo>
                  <a:lnTo>
                    <a:pt x="273505" y="41515"/>
                  </a:lnTo>
                  <a:lnTo>
                    <a:pt x="296749" y="56245"/>
                  </a:lnTo>
                  <a:lnTo>
                    <a:pt x="317328" y="74835"/>
                  </a:lnTo>
                  <a:lnTo>
                    <a:pt x="335194" y="97138"/>
                  </a:lnTo>
                  <a:lnTo>
                    <a:pt x="333435" y="97389"/>
                  </a:lnTo>
                  <a:lnTo>
                    <a:pt x="332357" y="97682"/>
                  </a:lnTo>
                  <a:lnTo>
                    <a:pt x="282138" y="97735"/>
                  </a:lnTo>
                  <a:lnTo>
                    <a:pt x="358367" y="97735"/>
                  </a:lnTo>
                  <a:lnTo>
                    <a:pt x="354337" y="89017"/>
                  </a:lnTo>
                  <a:lnTo>
                    <a:pt x="317258" y="46406"/>
                  </a:lnTo>
                  <a:lnTo>
                    <a:pt x="293695" y="30564"/>
                  </a:lnTo>
                  <a:close/>
                </a:path>
                <a:path w="385444" h="389255">
                  <a:moveTo>
                    <a:pt x="202424" y="23098"/>
                  </a:moveTo>
                  <a:lnTo>
                    <a:pt x="181911" y="23098"/>
                  </a:lnTo>
                  <a:lnTo>
                    <a:pt x="181911" y="97421"/>
                  </a:lnTo>
                  <a:lnTo>
                    <a:pt x="202424" y="97421"/>
                  </a:lnTo>
                  <a:lnTo>
                    <a:pt x="202424" y="23098"/>
                  </a:lnTo>
                  <a:close/>
                </a:path>
                <a:path w="385444" h="389255">
                  <a:moveTo>
                    <a:pt x="281749" y="22533"/>
                  </a:moveTo>
                  <a:lnTo>
                    <a:pt x="202424" y="22533"/>
                  </a:lnTo>
                  <a:lnTo>
                    <a:pt x="208869" y="24803"/>
                  </a:lnTo>
                  <a:lnTo>
                    <a:pt x="214655" y="27882"/>
                  </a:lnTo>
                  <a:lnTo>
                    <a:pt x="242117" y="58260"/>
                  </a:lnTo>
                  <a:lnTo>
                    <a:pt x="257626" y="92677"/>
                  </a:lnTo>
                  <a:lnTo>
                    <a:pt x="259354" y="97421"/>
                  </a:lnTo>
                  <a:lnTo>
                    <a:pt x="280441" y="97421"/>
                  </a:lnTo>
                  <a:lnTo>
                    <a:pt x="279594" y="94667"/>
                  </a:lnTo>
                  <a:lnTo>
                    <a:pt x="273684" y="77583"/>
                  </a:lnTo>
                  <a:lnTo>
                    <a:pt x="266503" y="61131"/>
                  </a:lnTo>
                  <a:lnTo>
                    <a:pt x="257834" y="45422"/>
                  </a:lnTo>
                  <a:lnTo>
                    <a:pt x="247459" y="30564"/>
                  </a:lnTo>
                  <a:lnTo>
                    <a:pt x="293695" y="30564"/>
                  </a:lnTo>
                  <a:lnTo>
                    <a:pt x="281749" y="22533"/>
                  </a:lnTo>
                  <a:close/>
                </a:path>
                <a:path w="385444" h="389255">
                  <a:moveTo>
                    <a:pt x="169403" y="29517"/>
                  </a:moveTo>
                  <a:lnTo>
                    <a:pt x="137200" y="29517"/>
                  </a:lnTo>
                  <a:lnTo>
                    <a:pt x="133249" y="35476"/>
                  </a:lnTo>
                  <a:lnTo>
                    <a:pt x="129387" y="41179"/>
                  </a:lnTo>
                  <a:lnTo>
                    <a:pt x="109307" y="83083"/>
                  </a:lnTo>
                  <a:lnTo>
                    <a:pt x="104908" y="93285"/>
                  </a:lnTo>
                  <a:lnTo>
                    <a:pt x="104207" y="94866"/>
                  </a:lnTo>
                  <a:lnTo>
                    <a:pt x="102102" y="96866"/>
                  </a:lnTo>
                  <a:lnTo>
                    <a:pt x="75301" y="97059"/>
                  </a:lnTo>
                  <a:lnTo>
                    <a:pt x="125995" y="97059"/>
                  </a:lnTo>
                  <a:lnTo>
                    <a:pt x="132348" y="74835"/>
                  </a:lnTo>
                  <a:lnTo>
                    <a:pt x="146677" y="51118"/>
                  </a:lnTo>
                  <a:lnTo>
                    <a:pt x="164618" y="31972"/>
                  </a:lnTo>
                  <a:lnTo>
                    <a:pt x="169403" y="29517"/>
                  </a:lnTo>
                  <a:close/>
                </a:path>
              </a:pathLst>
            </a:custGeom>
            <a:solidFill>
              <a:srgbClr val="3D3533"/>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pic>
          <p:nvPicPr>
            <p:cNvPr id="58" name="object 66">
              <a:extLst>
                <a:ext uri="{FF2B5EF4-FFF2-40B4-BE49-F238E27FC236}">
                  <a16:creationId xmlns:a16="http://schemas.microsoft.com/office/drawing/2014/main" id="{5B746C30-440A-F441-5267-7BDA14E9E732}"/>
                </a:ext>
              </a:extLst>
            </p:cNvPr>
            <p:cNvPicPr/>
            <p:nvPr/>
          </p:nvPicPr>
          <p:blipFill>
            <a:blip r:embed="rId4" cstate="print"/>
            <a:stretch>
              <a:fillRect/>
            </a:stretch>
          </p:blipFill>
          <p:spPr>
            <a:xfrm>
              <a:off x="949877" y="2379983"/>
              <a:ext cx="153618" cy="210889"/>
            </a:xfrm>
            <a:prstGeom prst="rect">
              <a:avLst/>
            </a:prstGeom>
          </p:spPr>
        </p:pic>
      </p:grpSp>
      <p:grpSp>
        <p:nvGrpSpPr>
          <p:cNvPr id="60" name="object 67">
            <a:extLst>
              <a:ext uri="{FF2B5EF4-FFF2-40B4-BE49-F238E27FC236}">
                <a16:creationId xmlns:a16="http://schemas.microsoft.com/office/drawing/2014/main" id="{39827022-9606-765A-B774-BD5AE093A3EF}"/>
              </a:ext>
            </a:extLst>
          </p:cNvPr>
          <p:cNvGrpSpPr/>
          <p:nvPr/>
        </p:nvGrpSpPr>
        <p:grpSpPr>
          <a:xfrm>
            <a:off x="405145" y="1822332"/>
            <a:ext cx="279172" cy="289569"/>
            <a:chOff x="667409" y="3005161"/>
            <a:chExt cx="460375" cy="477520"/>
          </a:xfrm>
        </p:grpSpPr>
        <p:sp>
          <p:nvSpPr>
            <p:cNvPr id="61" name="object 68">
              <a:extLst>
                <a:ext uri="{FF2B5EF4-FFF2-40B4-BE49-F238E27FC236}">
                  <a16:creationId xmlns:a16="http://schemas.microsoft.com/office/drawing/2014/main" id="{3E746EA5-8E2F-33FA-778C-EF69F153A7AB}"/>
                </a:ext>
              </a:extLst>
            </p:cNvPr>
            <p:cNvSpPr/>
            <p:nvPr/>
          </p:nvSpPr>
          <p:spPr>
            <a:xfrm>
              <a:off x="785002" y="3015632"/>
              <a:ext cx="332105" cy="456565"/>
            </a:xfrm>
            <a:custGeom>
              <a:avLst/>
              <a:gdLst/>
              <a:ahLst/>
              <a:cxnLst/>
              <a:rect l="l" t="t" r="r" b="b"/>
              <a:pathLst>
                <a:path w="332105" h="456564">
                  <a:moveTo>
                    <a:pt x="88335" y="454190"/>
                  </a:moveTo>
                  <a:lnTo>
                    <a:pt x="71511" y="456290"/>
                  </a:lnTo>
                  <a:lnTo>
                    <a:pt x="55212" y="455465"/>
                  </a:lnTo>
                  <a:lnTo>
                    <a:pt x="39357" y="451557"/>
                  </a:lnTo>
                  <a:lnTo>
                    <a:pt x="5686" y="429719"/>
                  </a:lnTo>
                  <a:lnTo>
                    <a:pt x="0" y="408098"/>
                  </a:lnTo>
                  <a:lnTo>
                    <a:pt x="1319" y="401145"/>
                  </a:lnTo>
                  <a:lnTo>
                    <a:pt x="26779" y="358089"/>
                  </a:lnTo>
                  <a:lnTo>
                    <a:pt x="49226" y="321869"/>
                  </a:lnTo>
                  <a:lnTo>
                    <a:pt x="73710" y="310681"/>
                  </a:lnTo>
                  <a:lnTo>
                    <a:pt x="83005" y="314519"/>
                  </a:lnTo>
                  <a:lnTo>
                    <a:pt x="118384" y="337654"/>
                  </a:lnTo>
                  <a:lnTo>
                    <a:pt x="133433" y="347753"/>
                  </a:lnTo>
                  <a:lnTo>
                    <a:pt x="135726" y="347523"/>
                  </a:lnTo>
                  <a:lnTo>
                    <a:pt x="176367" y="311173"/>
                  </a:lnTo>
                  <a:lnTo>
                    <a:pt x="206072" y="271716"/>
                  </a:lnTo>
                  <a:lnTo>
                    <a:pt x="237082" y="215330"/>
                  </a:lnTo>
                  <a:lnTo>
                    <a:pt x="250355" y="178019"/>
                  </a:lnTo>
                  <a:lnTo>
                    <a:pt x="253237" y="164017"/>
                  </a:lnTo>
                  <a:lnTo>
                    <a:pt x="254685" y="157016"/>
                  </a:lnTo>
                  <a:lnTo>
                    <a:pt x="255397" y="153801"/>
                  </a:lnTo>
                  <a:lnTo>
                    <a:pt x="254434" y="151937"/>
                  </a:lnTo>
                  <a:lnTo>
                    <a:pt x="251492" y="150178"/>
                  </a:lnTo>
                  <a:lnTo>
                    <a:pt x="239517" y="143005"/>
                  </a:lnTo>
                  <a:lnTo>
                    <a:pt x="203755" y="121205"/>
                  </a:lnTo>
                  <a:lnTo>
                    <a:pt x="205832" y="68198"/>
                  </a:lnTo>
                  <a:lnTo>
                    <a:pt x="227166" y="33655"/>
                  </a:lnTo>
                  <a:lnTo>
                    <a:pt x="260713" y="0"/>
                  </a:lnTo>
                  <a:lnTo>
                    <a:pt x="274494" y="433"/>
                  </a:lnTo>
                  <a:lnTo>
                    <a:pt x="307283" y="22991"/>
                  </a:lnTo>
                  <a:lnTo>
                    <a:pt x="326731" y="57699"/>
                  </a:lnTo>
                  <a:lnTo>
                    <a:pt x="331835" y="101520"/>
                  </a:lnTo>
                  <a:lnTo>
                    <a:pt x="329436" y="129181"/>
                  </a:lnTo>
                  <a:lnTo>
                    <a:pt x="316546" y="182598"/>
                  </a:lnTo>
                  <a:lnTo>
                    <a:pt x="283181" y="260126"/>
                  </a:lnTo>
                  <a:lnTo>
                    <a:pt x="254733" y="308587"/>
                  </a:lnTo>
                  <a:lnTo>
                    <a:pt x="221400" y="353734"/>
                  </a:lnTo>
                  <a:lnTo>
                    <a:pt x="182970" y="395396"/>
                  </a:lnTo>
                  <a:lnTo>
                    <a:pt x="150939" y="422703"/>
                  </a:lnTo>
                  <a:lnTo>
                    <a:pt x="114753" y="444065"/>
                  </a:lnTo>
                  <a:lnTo>
                    <a:pt x="94976" y="451748"/>
                  </a:lnTo>
                  <a:lnTo>
                    <a:pt x="88335" y="454190"/>
                  </a:lnTo>
                  <a:close/>
                </a:path>
              </a:pathLst>
            </a:custGeom>
            <a:ln w="20941">
              <a:solidFill>
                <a:srgbClr val="000010"/>
              </a:solidFill>
            </a:ln>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63" name="object 69">
              <a:extLst>
                <a:ext uri="{FF2B5EF4-FFF2-40B4-BE49-F238E27FC236}">
                  <a16:creationId xmlns:a16="http://schemas.microsoft.com/office/drawing/2014/main" id="{3DAAA667-3A8E-8B0F-BDDF-FBDAC516B5F0}"/>
                </a:ext>
              </a:extLst>
            </p:cNvPr>
            <p:cNvSpPr/>
            <p:nvPr/>
          </p:nvSpPr>
          <p:spPr>
            <a:xfrm>
              <a:off x="669503" y="3025822"/>
              <a:ext cx="256540" cy="248920"/>
            </a:xfrm>
            <a:custGeom>
              <a:avLst/>
              <a:gdLst/>
              <a:ahLst/>
              <a:cxnLst/>
              <a:rect l="l" t="t" r="r" b="b"/>
              <a:pathLst>
                <a:path w="256540" h="248920">
                  <a:moveTo>
                    <a:pt x="81641" y="10"/>
                  </a:moveTo>
                  <a:lnTo>
                    <a:pt x="41820" y="10"/>
                  </a:lnTo>
                  <a:lnTo>
                    <a:pt x="39716" y="2104"/>
                  </a:lnTo>
                  <a:lnTo>
                    <a:pt x="39716" y="24617"/>
                  </a:lnTo>
                  <a:lnTo>
                    <a:pt x="38553" y="25779"/>
                  </a:lnTo>
                  <a:lnTo>
                    <a:pt x="5936" y="25779"/>
                  </a:lnTo>
                  <a:lnTo>
                    <a:pt x="83" y="31632"/>
                  </a:lnTo>
                  <a:lnTo>
                    <a:pt x="0" y="242139"/>
                  </a:lnTo>
                  <a:lnTo>
                    <a:pt x="6366" y="248505"/>
                  </a:lnTo>
                  <a:lnTo>
                    <a:pt x="248746" y="248505"/>
                  </a:lnTo>
                  <a:lnTo>
                    <a:pt x="256473" y="240778"/>
                  </a:lnTo>
                  <a:lnTo>
                    <a:pt x="256473" y="235479"/>
                  </a:lnTo>
                  <a:lnTo>
                    <a:pt x="19413" y="235479"/>
                  </a:lnTo>
                  <a:lnTo>
                    <a:pt x="12942" y="229008"/>
                  </a:lnTo>
                  <a:lnTo>
                    <a:pt x="12942" y="105002"/>
                  </a:lnTo>
                  <a:lnTo>
                    <a:pt x="14104" y="103839"/>
                  </a:lnTo>
                  <a:lnTo>
                    <a:pt x="256473" y="103839"/>
                  </a:lnTo>
                  <a:lnTo>
                    <a:pt x="256473" y="90499"/>
                  </a:lnTo>
                  <a:lnTo>
                    <a:pt x="14020" y="90499"/>
                  </a:lnTo>
                  <a:lnTo>
                    <a:pt x="12858" y="89337"/>
                  </a:lnTo>
                  <a:lnTo>
                    <a:pt x="12858" y="43077"/>
                  </a:lnTo>
                  <a:lnTo>
                    <a:pt x="17067" y="38867"/>
                  </a:lnTo>
                  <a:lnTo>
                    <a:pt x="52993" y="38867"/>
                  </a:lnTo>
                  <a:lnTo>
                    <a:pt x="52993" y="14188"/>
                  </a:lnTo>
                  <a:lnTo>
                    <a:pt x="54155" y="13025"/>
                  </a:lnTo>
                  <a:lnTo>
                    <a:pt x="83788" y="13025"/>
                  </a:lnTo>
                  <a:lnTo>
                    <a:pt x="83745" y="2104"/>
                  </a:lnTo>
                  <a:lnTo>
                    <a:pt x="81641" y="10"/>
                  </a:lnTo>
                  <a:close/>
                </a:path>
                <a:path w="256540" h="248920">
                  <a:moveTo>
                    <a:pt x="256473" y="103839"/>
                  </a:moveTo>
                  <a:lnTo>
                    <a:pt x="242348" y="103839"/>
                  </a:lnTo>
                  <a:lnTo>
                    <a:pt x="243510" y="105002"/>
                  </a:lnTo>
                  <a:lnTo>
                    <a:pt x="243510" y="230883"/>
                  </a:lnTo>
                  <a:lnTo>
                    <a:pt x="238914" y="235479"/>
                  </a:lnTo>
                  <a:lnTo>
                    <a:pt x="256473" y="235479"/>
                  </a:lnTo>
                  <a:lnTo>
                    <a:pt x="256473" y="103839"/>
                  </a:lnTo>
                  <a:close/>
                </a:path>
                <a:path w="256540" h="248920">
                  <a:moveTo>
                    <a:pt x="256473" y="38899"/>
                  </a:moveTo>
                  <a:lnTo>
                    <a:pt x="238809" y="38899"/>
                  </a:lnTo>
                  <a:lnTo>
                    <a:pt x="243469" y="43558"/>
                  </a:lnTo>
                  <a:lnTo>
                    <a:pt x="243469" y="89337"/>
                  </a:lnTo>
                  <a:lnTo>
                    <a:pt x="242306" y="90499"/>
                  </a:lnTo>
                  <a:lnTo>
                    <a:pt x="256473" y="90499"/>
                  </a:lnTo>
                  <a:lnTo>
                    <a:pt x="256473" y="38899"/>
                  </a:lnTo>
                  <a:close/>
                </a:path>
                <a:path w="256540" h="248920">
                  <a:moveTo>
                    <a:pt x="52993" y="38867"/>
                  </a:moveTo>
                  <a:lnTo>
                    <a:pt x="38522" y="38867"/>
                  </a:lnTo>
                  <a:lnTo>
                    <a:pt x="39684" y="40030"/>
                  </a:lnTo>
                  <a:lnTo>
                    <a:pt x="39684" y="61998"/>
                  </a:lnTo>
                  <a:lnTo>
                    <a:pt x="42124" y="64437"/>
                  </a:lnTo>
                  <a:lnTo>
                    <a:pt x="81337" y="64437"/>
                  </a:lnTo>
                  <a:lnTo>
                    <a:pt x="83777" y="61998"/>
                  </a:lnTo>
                  <a:lnTo>
                    <a:pt x="83777" y="51453"/>
                  </a:lnTo>
                  <a:lnTo>
                    <a:pt x="54155" y="51453"/>
                  </a:lnTo>
                  <a:lnTo>
                    <a:pt x="52993" y="50291"/>
                  </a:lnTo>
                  <a:lnTo>
                    <a:pt x="52993" y="38867"/>
                  </a:lnTo>
                  <a:close/>
                </a:path>
                <a:path w="256540" h="248920">
                  <a:moveTo>
                    <a:pt x="185690" y="38951"/>
                  </a:moveTo>
                  <a:lnTo>
                    <a:pt x="171261" y="38951"/>
                  </a:lnTo>
                  <a:lnTo>
                    <a:pt x="172424" y="40113"/>
                  </a:lnTo>
                  <a:lnTo>
                    <a:pt x="172528" y="61998"/>
                  </a:lnTo>
                  <a:lnTo>
                    <a:pt x="174884" y="64354"/>
                  </a:lnTo>
                  <a:lnTo>
                    <a:pt x="214171" y="64354"/>
                  </a:lnTo>
                  <a:lnTo>
                    <a:pt x="216527" y="61998"/>
                  </a:lnTo>
                  <a:lnTo>
                    <a:pt x="216632" y="51432"/>
                  </a:lnTo>
                  <a:lnTo>
                    <a:pt x="186852" y="51432"/>
                  </a:lnTo>
                  <a:lnTo>
                    <a:pt x="185711" y="50291"/>
                  </a:lnTo>
                  <a:lnTo>
                    <a:pt x="185690" y="38951"/>
                  </a:lnTo>
                  <a:close/>
                </a:path>
                <a:path w="256540" h="248920">
                  <a:moveTo>
                    <a:pt x="83788" y="13025"/>
                  </a:moveTo>
                  <a:lnTo>
                    <a:pt x="69547" y="13025"/>
                  </a:lnTo>
                  <a:lnTo>
                    <a:pt x="70709" y="14188"/>
                  </a:lnTo>
                  <a:lnTo>
                    <a:pt x="70709" y="50291"/>
                  </a:lnTo>
                  <a:lnTo>
                    <a:pt x="69547" y="51453"/>
                  </a:lnTo>
                  <a:lnTo>
                    <a:pt x="83777" y="51453"/>
                  </a:lnTo>
                  <a:lnTo>
                    <a:pt x="83861" y="40030"/>
                  </a:lnTo>
                  <a:lnTo>
                    <a:pt x="84939" y="38951"/>
                  </a:lnTo>
                  <a:lnTo>
                    <a:pt x="185690" y="38951"/>
                  </a:lnTo>
                  <a:lnTo>
                    <a:pt x="185690" y="25517"/>
                  </a:lnTo>
                  <a:lnTo>
                    <a:pt x="84950" y="25517"/>
                  </a:lnTo>
                  <a:lnTo>
                    <a:pt x="83913" y="24480"/>
                  </a:lnTo>
                  <a:lnTo>
                    <a:pt x="83788" y="13025"/>
                  </a:lnTo>
                  <a:close/>
                </a:path>
                <a:path w="256540" h="248920">
                  <a:moveTo>
                    <a:pt x="216579" y="12858"/>
                  </a:moveTo>
                  <a:lnTo>
                    <a:pt x="202412" y="12858"/>
                  </a:lnTo>
                  <a:lnTo>
                    <a:pt x="203574" y="14020"/>
                  </a:lnTo>
                  <a:lnTo>
                    <a:pt x="203554" y="50291"/>
                  </a:lnTo>
                  <a:lnTo>
                    <a:pt x="202412" y="51432"/>
                  </a:lnTo>
                  <a:lnTo>
                    <a:pt x="216632" y="51432"/>
                  </a:lnTo>
                  <a:lnTo>
                    <a:pt x="216663" y="40030"/>
                  </a:lnTo>
                  <a:lnTo>
                    <a:pt x="217794" y="38899"/>
                  </a:lnTo>
                  <a:lnTo>
                    <a:pt x="256473" y="38899"/>
                  </a:lnTo>
                  <a:lnTo>
                    <a:pt x="256473" y="31632"/>
                  </a:lnTo>
                  <a:lnTo>
                    <a:pt x="250474" y="25643"/>
                  </a:lnTo>
                  <a:lnTo>
                    <a:pt x="217742" y="25643"/>
                  </a:lnTo>
                  <a:lnTo>
                    <a:pt x="216579" y="24480"/>
                  </a:lnTo>
                  <a:lnTo>
                    <a:pt x="216579" y="12858"/>
                  </a:lnTo>
                  <a:close/>
                </a:path>
                <a:path w="256540" h="248920">
                  <a:moveTo>
                    <a:pt x="214119" y="0"/>
                  </a:moveTo>
                  <a:lnTo>
                    <a:pt x="174968" y="10"/>
                  </a:lnTo>
                  <a:lnTo>
                    <a:pt x="172518" y="2460"/>
                  </a:lnTo>
                  <a:lnTo>
                    <a:pt x="172392" y="24480"/>
                  </a:lnTo>
                  <a:lnTo>
                    <a:pt x="171356" y="25517"/>
                  </a:lnTo>
                  <a:lnTo>
                    <a:pt x="185690" y="25517"/>
                  </a:lnTo>
                  <a:lnTo>
                    <a:pt x="185690" y="14020"/>
                  </a:lnTo>
                  <a:lnTo>
                    <a:pt x="186852" y="12858"/>
                  </a:lnTo>
                  <a:lnTo>
                    <a:pt x="216579" y="12858"/>
                  </a:lnTo>
                  <a:lnTo>
                    <a:pt x="216579" y="2460"/>
                  </a:lnTo>
                  <a:lnTo>
                    <a:pt x="214119" y="0"/>
                  </a:lnTo>
                  <a:close/>
                </a:path>
              </a:pathLst>
            </a:custGeom>
            <a:solidFill>
              <a:srgbClr val="000010"/>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64" name="object 70">
              <a:extLst>
                <a:ext uri="{FF2B5EF4-FFF2-40B4-BE49-F238E27FC236}">
                  <a16:creationId xmlns:a16="http://schemas.microsoft.com/office/drawing/2014/main" id="{F49B16A2-8F74-392E-54D8-FCF84F29045A}"/>
                </a:ext>
              </a:extLst>
            </p:cNvPr>
            <p:cNvSpPr/>
            <p:nvPr/>
          </p:nvSpPr>
          <p:spPr>
            <a:xfrm>
              <a:off x="669503" y="3025822"/>
              <a:ext cx="256540" cy="248920"/>
            </a:xfrm>
            <a:custGeom>
              <a:avLst/>
              <a:gdLst/>
              <a:ahLst/>
              <a:cxnLst/>
              <a:rect l="l" t="t" r="r" b="b"/>
              <a:pathLst>
                <a:path w="256540" h="248920">
                  <a:moveTo>
                    <a:pt x="239217" y="248505"/>
                  </a:moveTo>
                  <a:lnTo>
                    <a:pt x="14208" y="248505"/>
                  </a:lnTo>
                  <a:lnTo>
                    <a:pt x="6366" y="248505"/>
                  </a:lnTo>
                  <a:lnTo>
                    <a:pt x="0" y="242139"/>
                  </a:lnTo>
                  <a:lnTo>
                    <a:pt x="0" y="234296"/>
                  </a:lnTo>
                  <a:lnTo>
                    <a:pt x="0" y="39045"/>
                  </a:lnTo>
                  <a:lnTo>
                    <a:pt x="0" y="31716"/>
                  </a:lnTo>
                  <a:lnTo>
                    <a:pt x="5936" y="25779"/>
                  </a:lnTo>
                  <a:lnTo>
                    <a:pt x="13266" y="25779"/>
                  </a:lnTo>
                  <a:lnTo>
                    <a:pt x="37119" y="25779"/>
                  </a:lnTo>
                  <a:lnTo>
                    <a:pt x="38553" y="25779"/>
                  </a:lnTo>
                  <a:lnTo>
                    <a:pt x="39716" y="24617"/>
                  </a:lnTo>
                  <a:lnTo>
                    <a:pt x="39716" y="23182"/>
                  </a:lnTo>
                  <a:lnTo>
                    <a:pt x="39716" y="4690"/>
                  </a:lnTo>
                  <a:lnTo>
                    <a:pt x="39716" y="2104"/>
                  </a:lnTo>
                  <a:lnTo>
                    <a:pt x="41820" y="10"/>
                  </a:lnTo>
                  <a:lnTo>
                    <a:pt x="44407" y="10"/>
                  </a:lnTo>
                  <a:lnTo>
                    <a:pt x="79002" y="10"/>
                  </a:lnTo>
                  <a:lnTo>
                    <a:pt x="81641" y="10"/>
                  </a:lnTo>
                  <a:lnTo>
                    <a:pt x="83788" y="2146"/>
                  </a:lnTo>
                  <a:lnTo>
                    <a:pt x="83788" y="4795"/>
                  </a:lnTo>
                  <a:lnTo>
                    <a:pt x="83788" y="22920"/>
                  </a:lnTo>
                  <a:lnTo>
                    <a:pt x="83788" y="24355"/>
                  </a:lnTo>
                  <a:lnTo>
                    <a:pt x="84950" y="25517"/>
                  </a:lnTo>
                  <a:lnTo>
                    <a:pt x="86384" y="25517"/>
                  </a:lnTo>
                  <a:lnTo>
                    <a:pt x="169921" y="25517"/>
                  </a:lnTo>
                  <a:lnTo>
                    <a:pt x="171356" y="25517"/>
                  </a:lnTo>
                  <a:lnTo>
                    <a:pt x="172518" y="24355"/>
                  </a:lnTo>
                  <a:lnTo>
                    <a:pt x="172518" y="22920"/>
                  </a:lnTo>
                  <a:lnTo>
                    <a:pt x="172518" y="5497"/>
                  </a:lnTo>
                  <a:lnTo>
                    <a:pt x="172518" y="2460"/>
                  </a:lnTo>
                  <a:lnTo>
                    <a:pt x="174978" y="0"/>
                  </a:lnTo>
                  <a:lnTo>
                    <a:pt x="178015" y="0"/>
                  </a:lnTo>
                  <a:lnTo>
                    <a:pt x="211082" y="0"/>
                  </a:lnTo>
                  <a:lnTo>
                    <a:pt x="214119" y="0"/>
                  </a:lnTo>
                  <a:lnTo>
                    <a:pt x="216579" y="2460"/>
                  </a:lnTo>
                  <a:lnTo>
                    <a:pt x="216579" y="5497"/>
                  </a:lnTo>
                  <a:lnTo>
                    <a:pt x="216579" y="23046"/>
                  </a:lnTo>
                  <a:lnTo>
                    <a:pt x="216579" y="24480"/>
                  </a:lnTo>
                  <a:lnTo>
                    <a:pt x="217742" y="25643"/>
                  </a:lnTo>
                  <a:lnTo>
                    <a:pt x="219176" y="25643"/>
                  </a:lnTo>
                  <a:lnTo>
                    <a:pt x="243071" y="25643"/>
                  </a:lnTo>
                  <a:lnTo>
                    <a:pt x="250474" y="25643"/>
                  </a:lnTo>
                  <a:lnTo>
                    <a:pt x="256473" y="31632"/>
                  </a:lnTo>
                  <a:lnTo>
                    <a:pt x="256473" y="39035"/>
                  </a:lnTo>
                  <a:lnTo>
                    <a:pt x="256473" y="231259"/>
                  </a:lnTo>
                  <a:lnTo>
                    <a:pt x="256473" y="240778"/>
                  </a:lnTo>
                  <a:lnTo>
                    <a:pt x="248746" y="248505"/>
                  </a:lnTo>
                  <a:lnTo>
                    <a:pt x="239217" y="248505"/>
                  </a:lnTo>
                  <a:close/>
                </a:path>
              </a:pathLst>
            </a:custGeom>
            <a:ln w="4188">
              <a:solidFill>
                <a:srgbClr val="000010"/>
              </a:solidFill>
            </a:ln>
          </p:spPr>
          <p:txBody>
            <a:bodyPr wrap="square" lIns="0" tIns="0" rIns="0" bIns="0" rtlCol="0"/>
            <a:lstStyle/>
            <a:p>
              <a:pPr defTabSz="554492"/>
              <a:endParaRPr sz="1092" kern="0">
                <a:solidFill>
                  <a:srgbClr val="120B07"/>
                </a:solidFill>
                <a:latin typeface="☞AKTIV GROTESK" panose="020B0504020202020204" pitchFamily="34" charset="0"/>
              </a:endParaRPr>
            </a:p>
          </p:txBody>
        </p:sp>
        <p:pic>
          <p:nvPicPr>
            <p:cNvPr id="66" name="object 71">
              <a:extLst>
                <a:ext uri="{FF2B5EF4-FFF2-40B4-BE49-F238E27FC236}">
                  <a16:creationId xmlns:a16="http://schemas.microsoft.com/office/drawing/2014/main" id="{A6B430A7-F526-D46A-ABDA-2C4BE1D2531E}"/>
                </a:ext>
              </a:extLst>
            </p:cNvPr>
            <p:cNvPicPr/>
            <p:nvPr/>
          </p:nvPicPr>
          <p:blipFill>
            <a:blip r:embed="rId5" cstate="print"/>
            <a:stretch>
              <a:fillRect/>
            </a:stretch>
          </p:blipFill>
          <p:spPr>
            <a:xfrm>
              <a:off x="680267" y="3036586"/>
              <a:ext cx="234841" cy="226809"/>
            </a:xfrm>
            <a:prstGeom prst="rect">
              <a:avLst/>
            </a:prstGeom>
          </p:spPr>
        </p:pic>
      </p:grpSp>
      <p:pic>
        <p:nvPicPr>
          <p:cNvPr id="67" name="Picture 2" descr="Mobile app - Free technology icons">
            <a:extLst>
              <a:ext uri="{FF2B5EF4-FFF2-40B4-BE49-F238E27FC236}">
                <a16:creationId xmlns:a16="http://schemas.microsoft.com/office/drawing/2014/main" id="{DC58C168-7FBC-13B3-5CA7-AB3C13963D0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289598" y="3792813"/>
            <a:ext cx="340883" cy="3408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8882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 name="Grupp 78">
            <a:extLst>
              <a:ext uri="{FF2B5EF4-FFF2-40B4-BE49-F238E27FC236}">
                <a16:creationId xmlns:a16="http://schemas.microsoft.com/office/drawing/2014/main" id="{FECE65D6-98CD-73DA-B4CB-24BD628910F6}"/>
              </a:ext>
            </a:extLst>
          </p:cNvPr>
          <p:cNvGrpSpPr/>
          <p:nvPr/>
        </p:nvGrpSpPr>
        <p:grpSpPr>
          <a:xfrm>
            <a:off x="955086" y="701345"/>
            <a:ext cx="10274283" cy="5439335"/>
            <a:chOff x="955086" y="701345"/>
            <a:chExt cx="10274283" cy="5439335"/>
          </a:xfrm>
        </p:grpSpPr>
        <p:sp>
          <p:nvSpPr>
            <p:cNvPr id="3" name="object 3"/>
            <p:cNvSpPr/>
            <p:nvPr/>
          </p:nvSpPr>
          <p:spPr>
            <a:xfrm>
              <a:off x="6088501" y="701401"/>
              <a:ext cx="5133681" cy="2725487"/>
            </a:xfrm>
            <a:custGeom>
              <a:avLst/>
              <a:gdLst/>
              <a:ahLst/>
              <a:cxnLst/>
              <a:rect l="l" t="t" r="r" b="b"/>
              <a:pathLst>
                <a:path w="8465819" h="4494530">
                  <a:moveTo>
                    <a:pt x="8465375" y="0"/>
                  </a:moveTo>
                  <a:lnTo>
                    <a:pt x="0" y="0"/>
                  </a:lnTo>
                  <a:lnTo>
                    <a:pt x="0" y="3398273"/>
                  </a:lnTo>
                  <a:lnTo>
                    <a:pt x="21162" y="3397175"/>
                  </a:lnTo>
                  <a:lnTo>
                    <a:pt x="42404" y="3396363"/>
                  </a:lnTo>
                  <a:lnTo>
                    <a:pt x="63728" y="3395860"/>
                  </a:lnTo>
                  <a:lnTo>
                    <a:pt x="85138" y="3395687"/>
                  </a:lnTo>
                  <a:lnTo>
                    <a:pt x="136227" y="3396577"/>
                  </a:lnTo>
                  <a:lnTo>
                    <a:pt x="186839" y="3399226"/>
                  </a:lnTo>
                  <a:lnTo>
                    <a:pt x="236941" y="3403603"/>
                  </a:lnTo>
                  <a:lnTo>
                    <a:pt x="286501" y="3409677"/>
                  </a:lnTo>
                  <a:lnTo>
                    <a:pt x="335484" y="3417416"/>
                  </a:lnTo>
                  <a:lnTo>
                    <a:pt x="383859" y="3426789"/>
                  </a:lnTo>
                  <a:lnTo>
                    <a:pt x="431591" y="3437765"/>
                  </a:lnTo>
                  <a:lnTo>
                    <a:pt x="478648" y="3450312"/>
                  </a:lnTo>
                  <a:lnTo>
                    <a:pt x="524997" y="3464399"/>
                  </a:lnTo>
                  <a:lnTo>
                    <a:pt x="570604" y="3479995"/>
                  </a:lnTo>
                  <a:lnTo>
                    <a:pt x="615437" y="3497069"/>
                  </a:lnTo>
                  <a:lnTo>
                    <a:pt x="659461" y="3515589"/>
                  </a:lnTo>
                  <a:lnTo>
                    <a:pt x="702645" y="3535524"/>
                  </a:lnTo>
                  <a:lnTo>
                    <a:pt x="744955" y="3556843"/>
                  </a:lnTo>
                  <a:lnTo>
                    <a:pt x="786357" y="3579514"/>
                  </a:lnTo>
                  <a:lnTo>
                    <a:pt x="826819" y="3603506"/>
                  </a:lnTo>
                  <a:lnTo>
                    <a:pt x="866308" y="3628788"/>
                  </a:lnTo>
                  <a:lnTo>
                    <a:pt x="904790" y="3655329"/>
                  </a:lnTo>
                  <a:lnTo>
                    <a:pt x="942232" y="3683097"/>
                  </a:lnTo>
                  <a:lnTo>
                    <a:pt x="978602" y="3712061"/>
                  </a:lnTo>
                  <a:lnTo>
                    <a:pt x="1013865" y="3742189"/>
                  </a:lnTo>
                  <a:lnTo>
                    <a:pt x="1047990" y="3773451"/>
                  </a:lnTo>
                  <a:lnTo>
                    <a:pt x="1080942" y="3805814"/>
                  </a:lnTo>
                  <a:lnTo>
                    <a:pt x="1112689" y="3839249"/>
                  </a:lnTo>
                  <a:lnTo>
                    <a:pt x="1143197" y="3873723"/>
                  </a:lnTo>
                  <a:lnTo>
                    <a:pt x="1172434" y="3909205"/>
                  </a:lnTo>
                  <a:lnTo>
                    <a:pt x="1200366" y="3945664"/>
                  </a:lnTo>
                  <a:lnTo>
                    <a:pt x="1226960" y="3983069"/>
                  </a:lnTo>
                  <a:lnTo>
                    <a:pt x="1252183" y="4021388"/>
                  </a:lnTo>
                  <a:lnTo>
                    <a:pt x="1276001" y="4060590"/>
                  </a:lnTo>
                  <a:lnTo>
                    <a:pt x="1298383" y="4100644"/>
                  </a:lnTo>
                  <a:lnTo>
                    <a:pt x="1319294" y="4141518"/>
                  </a:lnTo>
                  <a:lnTo>
                    <a:pt x="1338702" y="4183181"/>
                  </a:lnTo>
                  <a:lnTo>
                    <a:pt x="1356573" y="4225602"/>
                  </a:lnTo>
                  <a:lnTo>
                    <a:pt x="1372874" y="4268750"/>
                  </a:lnTo>
                  <a:lnTo>
                    <a:pt x="1387572" y="4312593"/>
                  </a:lnTo>
                  <a:lnTo>
                    <a:pt x="1400634" y="4357100"/>
                  </a:lnTo>
                  <a:lnTo>
                    <a:pt x="1412027" y="4402240"/>
                  </a:lnTo>
                  <a:lnTo>
                    <a:pt x="1421718" y="4447981"/>
                  </a:lnTo>
                  <a:lnTo>
                    <a:pt x="1429673" y="4494292"/>
                  </a:lnTo>
                  <a:lnTo>
                    <a:pt x="8465375" y="4494292"/>
                  </a:lnTo>
                  <a:lnTo>
                    <a:pt x="8465375" y="0"/>
                  </a:lnTo>
                  <a:close/>
                </a:path>
              </a:pathLst>
            </a:custGeom>
            <a:solidFill>
              <a:srgbClr val="8AACEF">
                <a:alpha val="50000"/>
              </a:srgbClr>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4" name="object 4"/>
            <p:cNvSpPr/>
            <p:nvPr/>
          </p:nvSpPr>
          <p:spPr>
            <a:xfrm>
              <a:off x="962276" y="701345"/>
              <a:ext cx="5133681" cy="2725487"/>
            </a:xfrm>
            <a:custGeom>
              <a:avLst/>
              <a:gdLst/>
              <a:ahLst/>
              <a:cxnLst/>
              <a:rect l="l" t="t" r="r" b="b"/>
              <a:pathLst>
                <a:path w="8465820" h="4494530">
                  <a:moveTo>
                    <a:pt x="8465375" y="0"/>
                  </a:moveTo>
                  <a:lnTo>
                    <a:pt x="0" y="0"/>
                  </a:lnTo>
                  <a:lnTo>
                    <a:pt x="0" y="4494302"/>
                  </a:lnTo>
                  <a:lnTo>
                    <a:pt x="7210042" y="4494302"/>
                  </a:lnTo>
                  <a:lnTo>
                    <a:pt x="7218880" y="4448546"/>
                  </a:lnTo>
                  <a:lnTo>
                    <a:pt x="7229417" y="4403371"/>
                  </a:lnTo>
                  <a:lnTo>
                    <a:pt x="7241621" y="4358807"/>
                  </a:lnTo>
                  <a:lnTo>
                    <a:pt x="7255459" y="4314886"/>
                  </a:lnTo>
                  <a:lnTo>
                    <a:pt x="7270897" y="4271637"/>
                  </a:lnTo>
                  <a:lnTo>
                    <a:pt x="7287905" y="4229092"/>
                  </a:lnTo>
                  <a:lnTo>
                    <a:pt x="7306448" y="4187282"/>
                  </a:lnTo>
                  <a:lnTo>
                    <a:pt x="7326495" y="4146236"/>
                  </a:lnTo>
                  <a:lnTo>
                    <a:pt x="7348013" y="4105987"/>
                  </a:lnTo>
                  <a:lnTo>
                    <a:pt x="7370969" y="4066564"/>
                  </a:lnTo>
                  <a:lnTo>
                    <a:pt x="7395331" y="4027999"/>
                  </a:lnTo>
                  <a:lnTo>
                    <a:pt x="7421065" y="3990322"/>
                  </a:lnTo>
                  <a:lnTo>
                    <a:pt x="7448141" y="3953565"/>
                  </a:lnTo>
                  <a:lnTo>
                    <a:pt x="7476524" y="3917756"/>
                  </a:lnTo>
                  <a:lnTo>
                    <a:pt x="7506183" y="3882929"/>
                  </a:lnTo>
                  <a:lnTo>
                    <a:pt x="7537084" y="3849112"/>
                  </a:lnTo>
                  <a:lnTo>
                    <a:pt x="7569196" y="3816338"/>
                  </a:lnTo>
                  <a:lnTo>
                    <a:pt x="7602485" y="3784636"/>
                  </a:lnTo>
                  <a:lnTo>
                    <a:pt x="7636919" y="3754038"/>
                  </a:lnTo>
                  <a:lnTo>
                    <a:pt x="7672465" y="3724575"/>
                  </a:lnTo>
                  <a:lnTo>
                    <a:pt x="7709092" y="3696276"/>
                  </a:lnTo>
                  <a:lnTo>
                    <a:pt x="7746765" y="3669173"/>
                  </a:lnTo>
                  <a:lnTo>
                    <a:pt x="7785454" y="3643296"/>
                  </a:lnTo>
                  <a:lnTo>
                    <a:pt x="7825124" y="3618677"/>
                  </a:lnTo>
                  <a:lnTo>
                    <a:pt x="7865744" y="3595346"/>
                  </a:lnTo>
                  <a:lnTo>
                    <a:pt x="7907280" y="3573334"/>
                  </a:lnTo>
                  <a:lnTo>
                    <a:pt x="7949701" y="3552671"/>
                  </a:lnTo>
                  <a:lnTo>
                    <a:pt x="7992974" y="3533388"/>
                  </a:lnTo>
                  <a:lnTo>
                    <a:pt x="8037066" y="3515517"/>
                  </a:lnTo>
                  <a:lnTo>
                    <a:pt x="8081944" y="3499087"/>
                  </a:lnTo>
                  <a:lnTo>
                    <a:pt x="8127576" y="3484130"/>
                  </a:lnTo>
                  <a:lnTo>
                    <a:pt x="8173930" y="3470676"/>
                  </a:lnTo>
                  <a:lnTo>
                    <a:pt x="8220972" y="3458757"/>
                  </a:lnTo>
                  <a:lnTo>
                    <a:pt x="8268671" y="3448402"/>
                  </a:lnTo>
                  <a:lnTo>
                    <a:pt x="8316993" y="3439643"/>
                  </a:lnTo>
                  <a:lnTo>
                    <a:pt x="8365906" y="3432510"/>
                  </a:lnTo>
                  <a:lnTo>
                    <a:pt x="8415378" y="3427034"/>
                  </a:lnTo>
                  <a:lnTo>
                    <a:pt x="8465375" y="3423246"/>
                  </a:lnTo>
                  <a:lnTo>
                    <a:pt x="8465375" y="0"/>
                  </a:lnTo>
                  <a:close/>
                </a:path>
              </a:pathLst>
            </a:custGeom>
            <a:solidFill>
              <a:srgbClr val="FCCB6C">
                <a:alpha val="50000"/>
              </a:srgbClr>
            </a:solidFill>
          </p:spPr>
          <p:txBody>
            <a:bodyPr wrap="square" lIns="0" tIns="0" rIns="0" bIns="0" rtlCol="0"/>
            <a:lstStyle/>
            <a:p>
              <a:pPr defTabSz="554492"/>
              <a:endParaRPr sz="1092" kern="0" dirty="0">
                <a:solidFill>
                  <a:srgbClr val="120B07"/>
                </a:solidFill>
                <a:latin typeface="☞AKTIV GROTESK" panose="020B0504020202020204" pitchFamily="34" charset="0"/>
              </a:endParaRPr>
            </a:p>
          </p:txBody>
        </p:sp>
        <p:sp>
          <p:nvSpPr>
            <p:cNvPr id="5" name="object 5"/>
            <p:cNvSpPr/>
            <p:nvPr/>
          </p:nvSpPr>
          <p:spPr>
            <a:xfrm>
              <a:off x="6095688" y="3426745"/>
              <a:ext cx="5133681" cy="2713935"/>
            </a:xfrm>
            <a:custGeom>
              <a:avLst/>
              <a:gdLst/>
              <a:ahLst/>
              <a:cxnLst/>
              <a:rect l="l" t="t" r="r" b="b"/>
              <a:pathLst>
                <a:path w="8465819" h="4475480">
                  <a:moveTo>
                    <a:pt x="8465375" y="0"/>
                  </a:moveTo>
                  <a:lnTo>
                    <a:pt x="1429673" y="0"/>
                  </a:lnTo>
                  <a:lnTo>
                    <a:pt x="1435691" y="45202"/>
                  </a:lnTo>
                  <a:lnTo>
                    <a:pt x="1440047" y="90875"/>
                  </a:lnTo>
                  <a:lnTo>
                    <a:pt x="1442696" y="136994"/>
                  </a:lnTo>
                  <a:lnTo>
                    <a:pt x="1443589" y="183533"/>
                  </a:lnTo>
                  <a:lnTo>
                    <a:pt x="1442693" y="230537"/>
                  </a:lnTo>
                  <a:lnTo>
                    <a:pt x="1440026" y="277115"/>
                  </a:lnTo>
                  <a:lnTo>
                    <a:pt x="1435618" y="323238"/>
                  </a:lnTo>
                  <a:lnTo>
                    <a:pt x="1429500" y="368876"/>
                  </a:lnTo>
                  <a:lnTo>
                    <a:pt x="1421703" y="414002"/>
                  </a:lnTo>
                  <a:lnTo>
                    <a:pt x="1412257" y="458585"/>
                  </a:lnTo>
                  <a:lnTo>
                    <a:pt x="1401193" y="502597"/>
                  </a:lnTo>
                  <a:lnTo>
                    <a:pt x="1388542" y="546009"/>
                  </a:lnTo>
                  <a:lnTo>
                    <a:pt x="1374334" y="588792"/>
                  </a:lnTo>
                  <a:lnTo>
                    <a:pt x="1358601" y="630917"/>
                  </a:lnTo>
                  <a:lnTo>
                    <a:pt x="1341372" y="672354"/>
                  </a:lnTo>
                  <a:lnTo>
                    <a:pt x="1322679" y="713076"/>
                  </a:lnTo>
                  <a:lnTo>
                    <a:pt x="1302552" y="753054"/>
                  </a:lnTo>
                  <a:lnTo>
                    <a:pt x="1281022" y="792257"/>
                  </a:lnTo>
                  <a:lnTo>
                    <a:pt x="1258120" y="830657"/>
                  </a:lnTo>
                  <a:lnTo>
                    <a:pt x="1233876" y="868226"/>
                  </a:lnTo>
                  <a:lnTo>
                    <a:pt x="1208321" y="904934"/>
                  </a:lnTo>
                  <a:lnTo>
                    <a:pt x="1181486" y="940752"/>
                  </a:lnTo>
                  <a:lnTo>
                    <a:pt x="1153401" y="975651"/>
                  </a:lnTo>
                  <a:lnTo>
                    <a:pt x="1124098" y="1009603"/>
                  </a:lnTo>
                  <a:lnTo>
                    <a:pt x="1093606" y="1042578"/>
                  </a:lnTo>
                  <a:lnTo>
                    <a:pt x="1061956" y="1074547"/>
                  </a:lnTo>
                  <a:lnTo>
                    <a:pt x="1029180" y="1105482"/>
                  </a:lnTo>
                  <a:lnTo>
                    <a:pt x="995308" y="1135353"/>
                  </a:lnTo>
                  <a:lnTo>
                    <a:pt x="960370" y="1164132"/>
                  </a:lnTo>
                  <a:lnTo>
                    <a:pt x="924397" y="1191789"/>
                  </a:lnTo>
                  <a:lnTo>
                    <a:pt x="887421" y="1218296"/>
                  </a:lnTo>
                  <a:lnTo>
                    <a:pt x="849471" y="1243624"/>
                  </a:lnTo>
                  <a:lnTo>
                    <a:pt x="810578" y="1267743"/>
                  </a:lnTo>
                  <a:lnTo>
                    <a:pt x="770773" y="1290625"/>
                  </a:lnTo>
                  <a:lnTo>
                    <a:pt x="730087" y="1312240"/>
                  </a:lnTo>
                  <a:lnTo>
                    <a:pt x="688551" y="1332560"/>
                  </a:lnTo>
                  <a:lnTo>
                    <a:pt x="646195" y="1351556"/>
                  </a:lnTo>
                  <a:lnTo>
                    <a:pt x="603049" y="1369199"/>
                  </a:lnTo>
                  <a:lnTo>
                    <a:pt x="559145" y="1385459"/>
                  </a:lnTo>
                  <a:lnTo>
                    <a:pt x="514513" y="1400309"/>
                  </a:lnTo>
                  <a:lnTo>
                    <a:pt x="469184" y="1413718"/>
                  </a:lnTo>
                  <a:lnTo>
                    <a:pt x="423188" y="1425658"/>
                  </a:lnTo>
                  <a:lnTo>
                    <a:pt x="376557" y="1436100"/>
                  </a:lnTo>
                  <a:lnTo>
                    <a:pt x="329321" y="1445015"/>
                  </a:lnTo>
                  <a:lnTo>
                    <a:pt x="281510" y="1452375"/>
                  </a:lnTo>
                  <a:lnTo>
                    <a:pt x="233156" y="1458149"/>
                  </a:lnTo>
                  <a:lnTo>
                    <a:pt x="184289" y="1462309"/>
                  </a:lnTo>
                  <a:lnTo>
                    <a:pt x="134939" y="1464827"/>
                  </a:lnTo>
                  <a:lnTo>
                    <a:pt x="85138" y="1465672"/>
                  </a:lnTo>
                  <a:lnTo>
                    <a:pt x="63728" y="1465502"/>
                  </a:lnTo>
                  <a:lnTo>
                    <a:pt x="42404" y="1465005"/>
                  </a:lnTo>
                  <a:lnTo>
                    <a:pt x="21162" y="1464197"/>
                  </a:lnTo>
                  <a:lnTo>
                    <a:pt x="0" y="1463096"/>
                  </a:lnTo>
                  <a:lnTo>
                    <a:pt x="0" y="4474910"/>
                  </a:lnTo>
                  <a:lnTo>
                    <a:pt x="8465375" y="4474910"/>
                  </a:lnTo>
                  <a:lnTo>
                    <a:pt x="8465375" y="0"/>
                  </a:lnTo>
                  <a:close/>
                </a:path>
              </a:pathLst>
            </a:custGeom>
            <a:solidFill>
              <a:srgbClr val="C4B0EF">
                <a:alpha val="50000"/>
              </a:srgbClr>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6" name="object 6"/>
            <p:cNvSpPr/>
            <p:nvPr/>
          </p:nvSpPr>
          <p:spPr>
            <a:xfrm>
              <a:off x="955086" y="3426744"/>
              <a:ext cx="5133681" cy="2713935"/>
            </a:xfrm>
            <a:custGeom>
              <a:avLst/>
              <a:gdLst/>
              <a:ahLst/>
              <a:cxnLst/>
              <a:rect l="l" t="t" r="r" b="b"/>
              <a:pathLst>
                <a:path w="8465820" h="4475480">
                  <a:moveTo>
                    <a:pt x="7205979" y="0"/>
                  </a:moveTo>
                  <a:lnTo>
                    <a:pt x="0" y="0"/>
                  </a:lnTo>
                  <a:lnTo>
                    <a:pt x="0" y="4474910"/>
                  </a:lnTo>
                  <a:lnTo>
                    <a:pt x="8465375" y="4474910"/>
                  </a:lnTo>
                  <a:lnTo>
                    <a:pt x="8465375" y="1463096"/>
                  </a:lnTo>
                  <a:lnTo>
                    <a:pt x="8416045" y="1459371"/>
                  </a:lnTo>
                  <a:lnTo>
                    <a:pt x="8367226" y="1454003"/>
                  </a:lnTo>
                  <a:lnTo>
                    <a:pt x="8318950" y="1447021"/>
                  </a:lnTo>
                  <a:lnTo>
                    <a:pt x="8271247" y="1438454"/>
                  </a:lnTo>
                  <a:lnTo>
                    <a:pt x="8224149" y="1428333"/>
                  </a:lnTo>
                  <a:lnTo>
                    <a:pt x="8177688" y="1416687"/>
                  </a:lnTo>
                  <a:lnTo>
                    <a:pt x="8131894" y="1403546"/>
                  </a:lnTo>
                  <a:lnTo>
                    <a:pt x="8086798" y="1388938"/>
                  </a:lnTo>
                  <a:lnTo>
                    <a:pt x="8042434" y="1372894"/>
                  </a:lnTo>
                  <a:lnTo>
                    <a:pt x="7998830" y="1355442"/>
                  </a:lnTo>
                  <a:lnTo>
                    <a:pt x="7956020" y="1336614"/>
                  </a:lnTo>
                  <a:lnTo>
                    <a:pt x="7914033" y="1316437"/>
                  </a:lnTo>
                  <a:lnTo>
                    <a:pt x="7872902" y="1294942"/>
                  </a:lnTo>
                  <a:lnTo>
                    <a:pt x="7832658" y="1272158"/>
                  </a:lnTo>
                  <a:lnTo>
                    <a:pt x="7793332" y="1248115"/>
                  </a:lnTo>
                  <a:lnTo>
                    <a:pt x="7754956" y="1222842"/>
                  </a:lnTo>
                  <a:lnTo>
                    <a:pt x="7717560" y="1196369"/>
                  </a:lnTo>
                  <a:lnTo>
                    <a:pt x="7681176" y="1168725"/>
                  </a:lnTo>
                  <a:lnTo>
                    <a:pt x="7645835" y="1139940"/>
                  </a:lnTo>
                  <a:lnTo>
                    <a:pt x="7611569" y="1110043"/>
                  </a:lnTo>
                  <a:lnTo>
                    <a:pt x="7578409" y="1079064"/>
                  </a:lnTo>
                  <a:lnTo>
                    <a:pt x="7546386" y="1047032"/>
                  </a:lnTo>
                  <a:lnTo>
                    <a:pt x="7515532" y="1013978"/>
                  </a:lnTo>
                  <a:lnTo>
                    <a:pt x="7485878" y="979930"/>
                  </a:lnTo>
                  <a:lnTo>
                    <a:pt x="7457454" y="944918"/>
                  </a:lnTo>
                  <a:lnTo>
                    <a:pt x="7430294" y="908972"/>
                  </a:lnTo>
                  <a:lnTo>
                    <a:pt x="7404427" y="872120"/>
                  </a:lnTo>
                  <a:lnTo>
                    <a:pt x="7379885" y="834394"/>
                  </a:lnTo>
                  <a:lnTo>
                    <a:pt x="7356700" y="795821"/>
                  </a:lnTo>
                  <a:lnTo>
                    <a:pt x="7334902" y="756432"/>
                  </a:lnTo>
                  <a:lnTo>
                    <a:pt x="7314524" y="716257"/>
                  </a:lnTo>
                  <a:lnTo>
                    <a:pt x="7295595" y="675324"/>
                  </a:lnTo>
                  <a:lnTo>
                    <a:pt x="7278149" y="633663"/>
                  </a:lnTo>
                  <a:lnTo>
                    <a:pt x="7262215" y="591305"/>
                  </a:lnTo>
                  <a:lnTo>
                    <a:pt x="7247826" y="548277"/>
                  </a:lnTo>
                  <a:lnTo>
                    <a:pt x="7235012" y="504611"/>
                  </a:lnTo>
                  <a:lnTo>
                    <a:pt x="7223805" y="460335"/>
                  </a:lnTo>
                  <a:lnTo>
                    <a:pt x="7214237" y="415479"/>
                  </a:lnTo>
                  <a:lnTo>
                    <a:pt x="7206338" y="370073"/>
                  </a:lnTo>
                  <a:lnTo>
                    <a:pt x="7200140" y="324146"/>
                  </a:lnTo>
                  <a:lnTo>
                    <a:pt x="7195674" y="277727"/>
                  </a:lnTo>
                  <a:lnTo>
                    <a:pt x="7192971" y="230846"/>
                  </a:lnTo>
                  <a:lnTo>
                    <a:pt x="7192063" y="183533"/>
                  </a:lnTo>
                  <a:lnTo>
                    <a:pt x="7192957" y="136995"/>
                  </a:lnTo>
                  <a:lnTo>
                    <a:pt x="7195605" y="90879"/>
                  </a:lnTo>
                  <a:lnTo>
                    <a:pt x="7199962" y="45207"/>
                  </a:lnTo>
                  <a:lnTo>
                    <a:pt x="7205979" y="0"/>
                  </a:lnTo>
                  <a:close/>
                </a:path>
              </a:pathLst>
            </a:custGeom>
            <a:solidFill>
              <a:srgbClr val="FCEDD6">
                <a:alpha val="29998"/>
              </a:srgbClr>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7" name="object 7"/>
            <p:cNvSpPr/>
            <p:nvPr/>
          </p:nvSpPr>
          <p:spPr>
            <a:xfrm>
              <a:off x="2812468" y="1409128"/>
              <a:ext cx="1118998" cy="1118998"/>
            </a:xfrm>
            <a:custGeom>
              <a:avLst/>
              <a:gdLst/>
              <a:ahLst/>
              <a:cxnLst/>
              <a:rect l="l" t="t" r="r" b="b"/>
              <a:pathLst>
                <a:path w="1845310" h="1845310">
                  <a:moveTo>
                    <a:pt x="922600" y="0"/>
                  </a:moveTo>
                  <a:lnTo>
                    <a:pt x="875122" y="1200"/>
                  </a:lnTo>
                  <a:lnTo>
                    <a:pt x="828268" y="4763"/>
                  </a:lnTo>
                  <a:lnTo>
                    <a:pt x="782095" y="10630"/>
                  </a:lnTo>
                  <a:lnTo>
                    <a:pt x="736662" y="18744"/>
                  </a:lnTo>
                  <a:lnTo>
                    <a:pt x="692025" y="29046"/>
                  </a:lnTo>
                  <a:lnTo>
                    <a:pt x="648244" y="41478"/>
                  </a:lnTo>
                  <a:lnTo>
                    <a:pt x="605376" y="55983"/>
                  </a:lnTo>
                  <a:lnTo>
                    <a:pt x="563479" y="72503"/>
                  </a:lnTo>
                  <a:lnTo>
                    <a:pt x="522611" y="90979"/>
                  </a:lnTo>
                  <a:lnTo>
                    <a:pt x="482831" y="111353"/>
                  </a:lnTo>
                  <a:lnTo>
                    <a:pt x="444195" y="133569"/>
                  </a:lnTo>
                  <a:lnTo>
                    <a:pt x="406762" y="157567"/>
                  </a:lnTo>
                  <a:lnTo>
                    <a:pt x="370590" y="183289"/>
                  </a:lnTo>
                  <a:lnTo>
                    <a:pt x="335738" y="210679"/>
                  </a:lnTo>
                  <a:lnTo>
                    <a:pt x="302262" y="239677"/>
                  </a:lnTo>
                  <a:lnTo>
                    <a:pt x="270220" y="270226"/>
                  </a:lnTo>
                  <a:lnTo>
                    <a:pt x="239672" y="302267"/>
                  </a:lnTo>
                  <a:lnTo>
                    <a:pt x="210674" y="335744"/>
                  </a:lnTo>
                  <a:lnTo>
                    <a:pt x="183286" y="370597"/>
                  </a:lnTo>
                  <a:lnTo>
                    <a:pt x="157563" y="406769"/>
                  </a:lnTo>
                  <a:lnTo>
                    <a:pt x="133566" y="444203"/>
                  </a:lnTo>
                  <a:lnTo>
                    <a:pt x="111351" y="482839"/>
                  </a:lnTo>
                  <a:lnTo>
                    <a:pt x="90977" y="522620"/>
                  </a:lnTo>
                  <a:lnTo>
                    <a:pt x="72501" y="563488"/>
                  </a:lnTo>
                  <a:lnTo>
                    <a:pt x="55982" y="605385"/>
                  </a:lnTo>
                  <a:lnTo>
                    <a:pt x="41477" y="648254"/>
                  </a:lnTo>
                  <a:lnTo>
                    <a:pt x="29045" y="692035"/>
                  </a:lnTo>
                  <a:lnTo>
                    <a:pt x="18743" y="736672"/>
                  </a:lnTo>
                  <a:lnTo>
                    <a:pt x="10630" y="782105"/>
                  </a:lnTo>
                  <a:lnTo>
                    <a:pt x="4763" y="828278"/>
                  </a:lnTo>
                  <a:lnTo>
                    <a:pt x="1200" y="875133"/>
                  </a:lnTo>
                  <a:lnTo>
                    <a:pt x="0" y="922610"/>
                  </a:lnTo>
                  <a:lnTo>
                    <a:pt x="1200" y="970087"/>
                  </a:lnTo>
                  <a:lnTo>
                    <a:pt x="4763" y="1016940"/>
                  </a:lnTo>
                  <a:lnTo>
                    <a:pt x="10630" y="1063112"/>
                  </a:lnTo>
                  <a:lnTo>
                    <a:pt x="18743" y="1108545"/>
                  </a:lnTo>
                  <a:lnTo>
                    <a:pt x="29045" y="1153181"/>
                  </a:lnTo>
                  <a:lnTo>
                    <a:pt x="41477" y="1196962"/>
                  </a:lnTo>
                  <a:lnTo>
                    <a:pt x="55982" y="1239830"/>
                  </a:lnTo>
                  <a:lnTo>
                    <a:pt x="72501" y="1281726"/>
                  </a:lnTo>
                  <a:lnTo>
                    <a:pt x="90977" y="1322594"/>
                  </a:lnTo>
                  <a:lnTo>
                    <a:pt x="111351" y="1362375"/>
                  </a:lnTo>
                  <a:lnTo>
                    <a:pt x="133566" y="1401010"/>
                  </a:lnTo>
                  <a:lnTo>
                    <a:pt x="157563" y="1438443"/>
                  </a:lnTo>
                  <a:lnTo>
                    <a:pt x="183286" y="1474615"/>
                  </a:lnTo>
                  <a:lnTo>
                    <a:pt x="210674" y="1509468"/>
                  </a:lnTo>
                  <a:lnTo>
                    <a:pt x="239672" y="1542944"/>
                  </a:lnTo>
                  <a:lnTo>
                    <a:pt x="270220" y="1574986"/>
                  </a:lnTo>
                  <a:lnTo>
                    <a:pt x="302262" y="1605534"/>
                  </a:lnTo>
                  <a:lnTo>
                    <a:pt x="335738" y="1634532"/>
                  </a:lnTo>
                  <a:lnTo>
                    <a:pt x="370590" y="1661921"/>
                  </a:lnTo>
                  <a:lnTo>
                    <a:pt x="406762" y="1687644"/>
                  </a:lnTo>
                  <a:lnTo>
                    <a:pt x="444195" y="1711642"/>
                  </a:lnTo>
                  <a:lnTo>
                    <a:pt x="482831" y="1733857"/>
                  </a:lnTo>
                  <a:lnTo>
                    <a:pt x="522611" y="1754231"/>
                  </a:lnTo>
                  <a:lnTo>
                    <a:pt x="563479" y="1772707"/>
                  </a:lnTo>
                  <a:lnTo>
                    <a:pt x="605376" y="1789227"/>
                  </a:lnTo>
                  <a:lnTo>
                    <a:pt x="648244" y="1803732"/>
                  </a:lnTo>
                  <a:lnTo>
                    <a:pt x="692025" y="1816164"/>
                  </a:lnTo>
                  <a:lnTo>
                    <a:pt x="736662" y="1826466"/>
                  </a:lnTo>
                  <a:lnTo>
                    <a:pt x="782095" y="1834580"/>
                  </a:lnTo>
                  <a:lnTo>
                    <a:pt x="828268" y="1840447"/>
                  </a:lnTo>
                  <a:lnTo>
                    <a:pt x="875122" y="1844010"/>
                  </a:lnTo>
                  <a:lnTo>
                    <a:pt x="922600" y="1845210"/>
                  </a:lnTo>
                  <a:lnTo>
                    <a:pt x="970077" y="1844010"/>
                  </a:lnTo>
                  <a:lnTo>
                    <a:pt x="1016931" y="1840447"/>
                  </a:lnTo>
                  <a:lnTo>
                    <a:pt x="1063104" y="1834580"/>
                  </a:lnTo>
                  <a:lnTo>
                    <a:pt x="1108538" y="1826466"/>
                  </a:lnTo>
                  <a:lnTo>
                    <a:pt x="1153175" y="1816164"/>
                  </a:lnTo>
                  <a:lnTo>
                    <a:pt x="1196956" y="1803732"/>
                  </a:lnTo>
                  <a:lnTo>
                    <a:pt x="1239825" y="1789227"/>
                  </a:lnTo>
                  <a:lnTo>
                    <a:pt x="1281722" y="1772707"/>
                  </a:lnTo>
                  <a:lnTo>
                    <a:pt x="1322590" y="1754231"/>
                  </a:lnTo>
                  <a:lnTo>
                    <a:pt x="1362371" y="1733857"/>
                  </a:lnTo>
                  <a:lnTo>
                    <a:pt x="1401007" y="1711642"/>
                  </a:lnTo>
                  <a:lnTo>
                    <a:pt x="1438440" y="1687644"/>
                  </a:lnTo>
                  <a:lnTo>
                    <a:pt x="1474613" y="1661921"/>
                  </a:lnTo>
                  <a:lnTo>
                    <a:pt x="1509466" y="1634532"/>
                  </a:lnTo>
                  <a:lnTo>
                    <a:pt x="1542943" y="1605534"/>
                  </a:lnTo>
                  <a:lnTo>
                    <a:pt x="1574984" y="1574986"/>
                  </a:lnTo>
                  <a:lnTo>
                    <a:pt x="1605533" y="1542944"/>
                  </a:lnTo>
                  <a:lnTo>
                    <a:pt x="1634531" y="1509468"/>
                  </a:lnTo>
                  <a:lnTo>
                    <a:pt x="1661921" y="1474615"/>
                  </a:lnTo>
                  <a:lnTo>
                    <a:pt x="1687643" y="1438443"/>
                  </a:lnTo>
                  <a:lnTo>
                    <a:pt x="1711641" y="1401010"/>
                  </a:lnTo>
                  <a:lnTo>
                    <a:pt x="1733856" y="1362375"/>
                  </a:lnTo>
                  <a:lnTo>
                    <a:pt x="1754231" y="1322594"/>
                  </a:lnTo>
                  <a:lnTo>
                    <a:pt x="1772707" y="1281726"/>
                  </a:lnTo>
                  <a:lnTo>
                    <a:pt x="1789227" y="1239830"/>
                  </a:lnTo>
                  <a:lnTo>
                    <a:pt x="1803732" y="1196962"/>
                  </a:lnTo>
                  <a:lnTo>
                    <a:pt x="1816164" y="1153181"/>
                  </a:lnTo>
                  <a:lnTo>
                    <a:pt x="1826466" y="1108545"/>
                  </a:lnTo>
                  <a:lnTo>
                    <a:pt x="1834580" y="1063112"/>
                  </a:lnTo>
                  <a:lnTo>
                    <a:pt x="1840447" y="1016940"/>
                  </a:lnTo>
                  <a:lnTo>
                    <a:pt x="1844010" y="970087"/>
                  </a:lnTo>
                  <a:lnTo>
                    <a:pt x="1845210" y="922610"/>
                  </a:lnTo>
                  <a:lnTo>
                    <a:pt x="1844010" y="875133"/>
                  </a:lnTo>
                  <a:lnTo>
                    <a:pt x="1840447" y="828278"/>
                  </a:lnTo>
                  <a:lnTo>
                    <a:pt x="1834580" y="782105"/>
                  </a:lnTo>
                  <a:lnTo>
                    <a:pt x="1826466" y="736672"/>
                  </a:lnTo>
                  <a:lnTo>
                    <a:pt x="1816164" y="692035"/>
                  </a:lnTo>
                  <a:lnTo>
                    <a:pt x="1803732" y="648254"/>
                  </a:lnTo>
                  <a:lnTo>
                    <a:pt x="1789227" y="605385"/>
                  </a:lnTo>
                  <a:lnTo>
                    <a:pt x="1772707" y="563488"/>
                  </a:lnTo>
                  <a:lnTo>
                    <a:pt x="1754231" y="522620"/>
                  </a:lnTo>
                  <a:lnTo>
                    <a:pt x="1733856" y="482839"/>
                  </a:lnTo>
                  <a:lnTo>
                    <a:pt x="1711641" y="444203"/>
                  </a:lnTo>
                  <a:lnTo>
                    <a:pt x="1687643" y="406769"/>
                  </a:lnTo>
                  <a:lnTo>
                    <a:pt x="1661921" y="370597"/>
                  </a:lnTo>
                  <a:lnTo>
                    <a:pt x="1634531" y="335744"/>
                  </a:lnTo>
                  <a:lnTo>
                    <a:pt x="1605533" y="302267"/>
                  </a:lnTo>
                  <a:lnTo>
                    <a:pt x="1574984" y="270226"/>
                  </a:lnTo>
                  <a:lnTo>
                    <a:pt x="1542943" y="239677"/>
                  </a:lnTo>
                  <a:lnTo>
                    <a:pt x="1509466" y="210679"/>
                  </a:lnTo>
                  <a:lnTo>
                    <a:pt x="1474613" y="183289"/>
                  </a:lnTo>
                  <a:lnTo>
                    <a:pt x="1438440" y="157567"/>
                  </a:lnTo>
                  <a:lnTo>
                    <a:pt x="1401007" y="133569"/>
                  </a:lnTo>
                  <a:lnTo>
                    <a:pt x="1362371" y="111353"/>
                  </a:lnTo>
                  <a:lnTo>
                    <a:pt x="1322590" y="90979"/>
                  </a:lnTo>
                  <a:lnTo>
                    <a:pt x="1281722" y="72503"/>
                  </a:lnTo>
                  <a:lnTo>
                    <a:pt x="1239825" y="55983"/>
                  </a:lnTo>
                  <a:lnTo>
                    <a:pt x="1196956" y="41478"/>
                  </a:lnTo>
                  <a:lnTo>
                    <a:pt x="1153175" y="29046"/>
                  </a:lnTo>
                  <a:lnTo>
                    <a:pt x="1108538" y="18744"/>
                  </a:lnTo>
                  <a:lnTo>
                    <a:pt x="1063104" y="10630"/>
                  </a:lnTo>
                  <a:lnTo>
                    <a:pt x="1016931" y="4763"/>
                  </a:lnTo>
                  <a:lnTo>
                    <a:pt x="970077" y="1200"/>
                  </a:lnTo>
                  <a:lnTo>
                    <a:pt x="922600" y="0"/>
                  </a:lnTo>
                  <a:close/>
                </a:path>
              </a:pathLst>
            </a:custGeom>
            <a:solidFill>
              <a:srgbClr val="FAB020"/>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8" name="object 8"/>
            <p:cNvSpPr txBox="1"/>
            <p:nvPr/>
          </p:nvSpPr>
          <p:spPr>
            <a:xfrm>
              <a:off x="5510747" y="3268740"/>
              <a:ext cx="1283035" cy="521122"/>
            </a:xfrm>
            <a:prstGeom prst="rect">
              <a:avLst/>
            </a:prstGeom>
          </p:spPr>
          <p:txBody>
            <a:bodyPr vert="horz" wrap="square" lIns="0" tIns="7701" rIns="0" bIns="0" rtlCol="0">
              <a:spAutoFit/>
            </a:bodyPr>
            <a:lstStyle/>
            <a:p>
              <a:pPr marL="7701" marR="3081" indent="185986" defTabSz="554492">
                <a:spcBef>
                  <a:spcPts val="61"/>
                </a:spcBef>
              </a:pPr>
              <a:r>
                <a:rPr sz="1668" b="1" kern="0" spc="-6" dirty="0">
                  <a:solidFill>
                    <a:srgbClr val="120B07"/>
                  </a:solidFill>
                  <a:latin typeface="☞AKTIV GROTESK" panose="020B0504020202020204" pitchFamily="34" charset="0"/>
                  <a:cs typeface="Lato-Black"/>
                </a:rPr>
                <a:t>Familjens </a:t>
              </a:r>
              <a:r>
                <a:rPr sz="1668" b="1" kern="0" spc="-24" dirty="0">
                  <a:solidFill>
                    <a:srgbClr val="120B07"/>
                  </a:solidFill>
                  <a:latin typeface="☞AKTIV GROTESK" panose="020B0504020202020204" pitchFamily="34" charset="0"/>
                  <a:cs typeface="Lato-Black"/>
                </a:rPr>
                <a:t>kontaktkarta</a:t>
              </a:r>
              <a:endParaRPr sz="1668" kern="0" dirty="0">
                <a:solidFill>
                  <a:srgbClr val="120B07"/>
                </a:solidFill>
                <a:latin typeface="☞AKTIV GROTESK" panose="020B0504020202020204" pitchFamily="34" charset="0"/>
                <a:cs typeface="Lato-Black"/>
              </a:endParaRPr>
            </a:p>
          </p:txBody>
        </p:sp>
        <p:sp>
          <p:nvSpPr>
            <p:cNvPr id="9" name="object 9"/>
            <p:cNvSpPr txBox="1"/>
            <p:nvPr/>
          </p:nvSpPr>
          <p:spPr>
            <a:xfrm>
              <a:off x="4160262" y="38596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dirty="0">
                <a:solidFill>
                  <a:srgbClr val="120B07"/>
                </a:solidFill>
                <a:latin typeface="☞AKTIV GROTESK" panose="020B0504020202020204" pitchFamily="34" charset="0"/>
                <a:cs typeface="Lato-Black"/>
              </a:endParaRPr>
            </a:p>
          </p:txBody>
        </p:sp>
        <p:sp>
          <p:nvSpPr>
            <p:cNvPr id="10" name="object 10"/>
            <p:cNvSpPr txBox="1"/>
            <p:nvPr/>
          </p:nvSpPr>
          <p:spPr>
            <a:xfrm>
              <a:off x="9278097" y="38596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11" name="object 11"/>
            <p:cNvSpPr txBox="1"/>
            <p:nvPr/>
          </p:nvSpPr>
          <p:spPr>
            <a:xfrm>
              <a:off x="3964460" y="1021047"/>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12" name="object 12"/>
            <p:cNvSpPr txBox="1"/>
            <p:nvPr/>
          </p:nvSpPr>
          <p:spPr>
            <a:xfrm>
              <a:off x="9132263" y="1005214"/>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13" name="object 13"/>
            <p:cNvSpPr txBox="1"/>
            <p:nvPr/>
          </p:nvSpPr>
          <p:spPr>
            <a:xfrm>
              <a:off x="1824253" y="38596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14" name="object 14"/>
            <p:cNvSpPr txBox="1"/>
            <p:nvPr/>
          </p:nvSpPr>
          <p:spPr>
            <a:xfrm>
              <a:off x="7316149" y="38596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15" name="object 15"/>
            <p:cNvSpPr txBox="1"/>
            <p:nvPr/>
          </p:nvSpPr>
          <p:spPr>
            <a:xfrm>
              <a:off x="1899101" y="1043610"/>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16" name="object 16"/>
            <p:cNvSpPr txBox="1"/>
            <p:nvPr/>
          </p:nvSpPr>
          <p:spPr>
            <a:xfrm>
              <a:off x="7010093" y="1005214"/>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17" name="object 17"/>
            <p:cNvSpPr txBox="1"/>
            <p:nvPr/>
          </p:nvSpPr>
          <p:spPr>
            <a:xfrm>
              <a:off x="4522440" y="4297933"/>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18" name="object 18"/>
            <p:cNvSpPr txBox="1"/>
            <p:nvPr/>
          </p:nvSpPr>
          <p:spPr>
            <a:xfrm>
              <a:off x="9640275" y="4297933"/>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19" name="object 19"/>
            <p:cNvSpPr txBox="1"/>
            <p:nvPr/>
          </p:nvSpPr>
          <p:spPr>
            <a:xfrm>
              <a:off x="4326639" y="145932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20" name="object 20"/>
            <p:cNvSpPr txBox="1"/>
            <p:nvPr/>
          </p:nvSpPr>
          <p:spPr>
            <a:xfrm>
              <a:off x="9494441" y="1443492"/>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21" name="object 21"/>
            <p:cNvSpPr txBox="1"/>
            <p:nvPr/>
          </p:nvSpPr>
          <p:spPr>
            <a:xfrm>
              <a:off x="1626886" y="4369676"/>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22" name="object 22"/>
            <p:cNvSpPr txBox="1"/>
            <p:nvPr/>
          </p:nvSpPr>
          <p:spPr>
            <a:xfrm>
              <a:off x="7010159" y="4369676"/>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23" name="object 23"/>
            <p:cNvSpPr txBox="1"/>
            <p:nvPr/>
          </p:nvSpPr>
          <p:spPr>
            <a:xfrm>
              <a:off x="1583028" y="162614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24" name="object 24"/>
            <p:cNvSpPr txBox="1"/>
            <p:nvPr/>
          </p:nvSpPr>
          <p:spPr>
            <a:xfrm>
              <a:off x="6694020" y="1587753"/>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25" name="object 25"/>
            <p:cNvSpPr txBox="1"/>
            <p:nvPr/>
          </p:nvSpPr>
          <p:spPr>
            <a:xfrm>
              <a:off x="4615905" y="4746122"/>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dirty="0">
                <a:solidFill>
                  <a:srgbClr val="120B07"/>
                </a:solidFill>
                <a:latin typeface="☞AKTIV GROTESK" panose="020B0504020202020204" pitchFamily="34" charset="0"/>
                <a:cs typeface="Lato-Black"/>
              </a:endParaRPr>
            </a:p>
          </p:txBody>
        </p:sp>
        <p:sp>
          <p:nvSpPr>
            <p:cNvPr id="26" name="object 26"/>
            <p:cNvSpPr txBox="1"/>
            <p:nvPr/>
          </p:nvSpPr>
          <p:spPr>
            <a:xfrm>
              <a:off x="9892092" y="480890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27" name="object 27"/>
            <p:cNvSpPr txBox="1"/>
            <p:nvPr/>
          </p:nvSpPr>
          <p:spPr>
            <a:xfrm>
              <a:off x="4578455" y="1970301"/>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28" name="object 28"/>
            <p:cNvSpPr txBox="1"/>
            <p:nvPr/>
          </p:nvSpPr>
          <p:spPr>
            <a:xfrm>
              <a:off x="9746257" y="1954468"/>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29" name="object 29"/>
            <p:cNvSpPr txBox="1"/>
            <p:nvPr/>
          </p:nvSpPr>
          <p:spPr>
            <a:xfrm>
              <a:off x="1464260" y="483520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30" name="object 30"/>
            <p:cNvSpPr txBox="1"/>
            <p:nvPr/>
          </p:nvSpPr>
          <p:spPr>
            <a:xfrm>
              <a:off x="6681491" y="480890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31" name="object 31"/>
            <p:cNvSpPr txBox="1"/>
            <p:nvPr/>
          </p:nvSpPr>
          <p:spPr>
            <a:xfrm>
              <a:off x="1551418" y="2028370"/>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32" name="object 32"/>
            <p:cNvSpPr txBox="1"/>
            <p:nvPr/>
          </p:nvSpPr>
          <p:spPr>
            <a:xfrm>
              <a:off x="6927683" y="1973298"/>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33" name="object 33"/>
            <p:cNvSpPr txBox="1"/>
            <p:nvPr/>
          </p:nvSpPr>
          <p:spPr>
            <a:xfrm>
              <a:off x="4417291" y="5273344"/>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34" name="object 34"/>
            <p:cNvSpPr txBox="1"/>
            <p:nvPr/>
          </p:nvSpPr>
          <p:spPr>
            <a:xfrm>
              <a:off x="9838890" y="5201601"/>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35" name="object 35"/>
            <p:cNvSpPr txBox="1"/>
            <p:nvPr/>
          </p:nvSpPr>
          <p:spPr>
            <a:xfrm>
              <a:off x="4525252" y="2362993"/>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36" name="object 36"/>
            <p:cNvSpPr txBox="1"/>
            <p:nvPr/>
          </p:nvSpPr>
          <p:spPr>
            <a:xfrm>
              <a:off x="9693055" y="234715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37" name="object 37"/>
            <p:cNvSpPr txBox="1"/>
            <p:nvPr/>
          </p:nvSpPr>
          <p:spPr>
            <a:xfrm>
              <a:off x="1626886" y="5345087"/>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38" name="object 38"/>
            <p:cNvSpPr txBox="1"/>
            <p:nvPr/>
          </p:nvSpPr>
          <p:spPr>
            <a:xfrm>
              <a:off x="6681491" y="5201601"/>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39" name="object 39"/>
            <p:cNvSpPr txBox="1"/>
            <p:nvPr/>
          </p:nvSpPr>
          <p:spPr>
            <a:xfrm>
              <a:off x="1644257" y="2529043"/>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40" name="object 40"/>
            <p:cNvSpPr txBox="1"/>
            <p:nvPr/>
          </p:nvSpPr>
          <p:spPr>
            <a:xfrm>
              <a:off x="6755248" y="249064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41" name="object 41"/>
            <p:cNvSpPr txBox="1"/>
            <p:nvPr/>
          </p:nvSpPr>
          <p:spPr>
            <a:xfrm>
              <a:off x="3964460" y="56822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42" name="object 42"/>
            <p:cNvSpPr txBox="1"/>
            <p:nvPr/>
          </p:nvSpPr>
          <p:spPr>
            <a:xfrm>
              <a:off x="9240224" y="575399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43" name="object 43"/>
            <p:cNvSpPr txBox="1"/>
            <p:nvPr/>
          </p:nvSpPr>
          <p:spPr>
            <a:xfrm>
              <a:off x="4072421" y="2843647"/>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dirty="0">
                <a:solidFill>
                  <a:srgbClr val="120B07"/>
                </a:solidFill>
                <a:latin typeface="☞AKTIV GROTESK" panose="020B0504020202020204" pitchFamily="34" charset="0"/>
                <a:cs typeface="Lato-Black"/>
              </a:endParaRPr>
            </a:p>
          </p:txBody>
        </p:sp>
        <p:sp>
          <p:nvSpPr>
            <p:cNvPr id="44" name="object 44"/>
            <p:cNvSpPr txBox="1"/>
            <p:nvPr/>
          </p:nvSpPr>
          <p:spPr>
            <a:xfrm>
              <a:off x="9240224" y="2827814"/>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45" name="object 45"/>
            <p:cNvSpPr txBox="1"/>
            <p:nvPr/>
          </p:nvSpPr>
          <p:spPr>
            <a:xfrm>
              <a:off x="2079717" y="56822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46" name="object 46"/>
            <p:cNvSpPr txBox="1"/>
            <p:nvPr/>
          </p:nvSpPr>
          <p:spPr>
            <a:xfrm>
              <a:off x="6681491" y="56822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47" name="object 47"/>
            <p:cNvSpPr txBox="1"/>
            <p:nvPr/>
          </p:nvSpPr>
          <p:spPr>
            <a:xfrm>
              <a:off x="2097088" y="2866211"/>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dirty="0">
                <a:solidFill>
                  <a:srgbClr val="120B07"/>
                </a:solidFill>
                <a:latin typeface="☞AKTIV GROTESK" panose="020B0504020202020204" pitchFamily="34" charset="0"/>
                <a:cs typeface="Lato-Black"/>
              </a:endParaRPr>
            </a:p>
          </p:txBody>
        </p:sp>
        <p:sp>
          <p:nvSpPr>
            <p:cNvPr id="48" name="object 48"/>
            <p:cNvSpPr txBox="1"/>
            <p:nvPr/>
          </p:nvSpPr>
          <p:spPr>
            <a:xfrm>
              <a:off x="7208079" y="2827814"/>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120B07"/>
                  </a:solidFill>
                  <a:latin typeface="☞AKTIV GROTESK" panose="020B0504020202020204" pitchFamily="34" charset="0"/>
                  <a:cs typeface="Lato-Black"/>
                </a:rPr>
                <a:t>Kontakt</a:t>
              </a:r>
              <a:endParaRPr sz="1182" kern="0">
                <a:solidFill>
                  <a:srgbClr val="120B07"/>
                </a:solidFill>
                <a:latin typeface="☞AKTIV GROTESK" panose="020B0504020202020204" pitchFamily="34" charset="0"/>
                <a:cs typeface="Lato-Black"/>
              </a:endParaRPr>
            </a:p>
          </p:txBody>
        </p:sp>
        <p:sp>
          <p:nvSpPr>
            <p:cNvPr id="49" name="object 49"/>
            <p:cNvSpPr txBox="1"/>
            <p:nvPr/>
          </p:nvSpPr>
          <p:spPr>
            <a:xfrm>
              <a:off x="2948640" y="1750072"/>
              <a:ext cx="887189" cy="438663"/>
            </a:xfrm>
            <a:prstGeom prst="rect">
              <a:avLst/>
            </a:prstGeom>
          </p:spPr>
          <p:txBody>
            <a:bodyPr vert="horz" wrap="square" lIns="0" tIns="7701" rIns="0" bIns="0" rtlCol="0">
              <a:spAutoFit/>
            </a:bodyPr>
            <a:lstStyle/>
            <a:p>
              <a:pPr marL="7701" marR="3081" indent="89720" defTabSz="554492">
                <a:spcBef>
                  <a:spcPts val="61"/>
                </a:spcBef>
              </a:pPr>
              <a:r>
                <a:rPr sz="1400" b="1" kern="0" spc="-6" dirty="0">
                  <a:solidFill>
                    <a:srgbClr val="120B07"/>
                  </a:solidFill>
                  <a:latin typeface="☞AKTIV GROTESK" panose="020B0504020202020204" pitchFamily="34" charset="0"/>
                  <a:cs typeface="Lato-Black"/>
                </a:rPr>
                <a:t>SOCIAL- </a:t>
              </a:r>
              <a:r>
                <a:rPr sz="1400" b="1" kern="0" spc="-36" dirty="0">
                  <a:solidFill>
                    <a:srgbClr val="120B07"/>
                  </a:solidFill>
                  <a:latin typeface="☞AKTIV GROTESK" panose="020B0504020202020204" pitchFamily="34" charset="0"/>
                  <a:cs typeface="Lato-Black"/>
                </a:rPr>
                <a:t>TJÄNSTEN</a:t>
              </a:r>
              <a:endParaRPr sz="1400" kern="0" dirty="0">
                <a:solidFill>
                  <a:srgbClr val="120B07"/>
                </a:solidFill>
                <a:latin typeface="☞AKTIV GROTESK" panose="020B0504020202020204" pitchFamily="34" charset="0"/>
                <a:cs typeface="Lato-Black"/>
              </a:endParaRPr>
            </a:p>
          </p:txBody>
        </p:sp>
        <p:sp>
          <p:nvSpPr>
            <p:cNvPr id="51" name="object 51"/>
            <p:cNvSpPr/>
            <p:nvPr/>
          </p:nvSpPr>
          <p:spPr>
            <a:xfrm>
              <a:off x="8040577" y="4335353"/>
              <a:ext cx="1118998" cy="1110911"/>
            </a:xfrm>
            <a:custGeom>
              <a:avLst/>
              <a:gdLst/>
              <a:ahLst/>
              <a:cxnLst/>
              <a:rect l="l" t="t" r="r" b="b"/>
              <a:pathLst>
                <a:path w="1845309" h="1831975">
                  <a:moveTo>
                    <a:pt x="922610" y="0"/>
                  </a:moveTo>
                  <a:lnTo>
                    <a:pt x="873611" y="1269"/>
                  </a:lnTo>
                  <a:lnTo>
                    <a:pt x="825278" y="5036"/>
                  </a:lnTo>
                  <a:lnTo>
                    <a:pt x="777675" y="11236"/>
                  </a:lnTo>
                  <a:lnTo>
                    <a:pt x="730866" y="19806"/>
                  </a:lnTo>
                  <a:lnTo>
                    <a:pt x="684914" y="30683"/>
                  </a:lnTo>
                  <a:lnTo>
                    <a:pt x="639883" y="43805"/>
                  </a:lnTo>
                  <a:lnTo>
                    <a:pt x="595838" y="59106"/>
                  </a:lnTo>
                  <a:lnTo>
                    <a:pt x="552841" y="76525"/>
                  </a:lnTo>
                  <a:lnTo>
                    <a:pt x="510956" y="95997"/>
                  </a:lnTo>
                  <a:lnTo>
                    <a:pt x="470248" y="117461"/>
                  </a:lnTo>
                  <a:lnTo>
                    <a:pt x="430779" y="140851"/>
                  </a:lnTo>
                  <a:lnTo>
                    <a:pt x="392614" y="166105"/>
                  </a:lnTo>
                  <a:lnTo>
                    <a:pt x="355817" y="193160"/>
                  </a:lnTo>
                  <a:lnTo>
                    <a:pt x="320451" y="221952"/>
                  </a:lnTo>
                  <a:lnTo>
                    <a:pt x="286580" y="252419"/>
                  </a:lnTo>
                  <a:lnTo>
                    <a:pt x="254268" y="284496"/>
                  </a:lnTo>
                  <a:lnTo>
                    <a:pt x="223579" y="318120"/>
                  </a:lnTo>
                  <a:lnTo>
                    <a:pt x="194576" y="353229"/>
                  </a:lnTo>
                  <a:lnTo>
                    <a:pt x="167322" y="389758"/>
                  </a:lnTo>
                  <a:lnTo>
                    <a:pt x="141883" y="427645"/>
                  </a:lnTo>
                  <a:lnTo>
                    <a:pt x="118321" y="466827"/>
                  </a:lnTo>
                  <a:lnTo>
                    <a:pt x="96701" y="507239"/>
                  </a:lnTo>
                  <a:lnTo>
                    <a:pt x="77086" y="548819"/>
                  </a:lnTo>
                  <a:lnTo>
                    <a:pt x="59539" y="591503"/>
                  </a:lnTo>
                  <a:lnTo>
                    <a:pt x="44126" y="635228"/>
                  </a:lnTo>
                  <a:lnTo>
                    <a:pt x="30908" y="679931"/>
                  </a:lnTo>
                  <a:lnTo>
                    <a:pt x="19951" y="725549"/>
                  </a:lnTo>
                  <a:lnTo>
                    <a:pt x="11318" y="772018"/>
                  </a:lnTo>
                  <a:lnTo>
                    <a:pt x="5072" y="819275"/>
                  </a:lnTo>
                  <a:lnTo>
                    <a:pt x="1278" y="867256"/>
                  </a:lnTo>
                  <a:lnTo>
                    <a:pt x="0" y="915898"/>
                  </a:lnTo>
                  <a:lnTo>
                    <a:pt x="1278" y="964541"/>
                  </a:lnTo>
                  <a:lnTo>
                    <a:pt x="5072" y="1012522"/>
                  </a:lnTo>
                  <a:lnTo>
                    <a:pt x="11318" y="1059779"/>
                  </a:lnTo>
                  <a:lnTo>
                    <a:pt x="19951" y="1106248"/>
                  </a:lnTo>
                  <a:lnTo>
                    <a:pt x="30908" y="1151865"/>
                  </a:lnTo>
                  <a:lnTo>
                    <a:pt x="44126" y="1196568"/>
                  </a:lnTo>
                  <a:lnTo>
                    <a:pt x="59539" y="1240294"/>
                  </a:lnTo>
                  <a:lnTo>
                    <a:pt x="77086" y="1282978"/>
                  </a:lnTo>
                  <a:lnTo>
                    <a:pt x="96701" y="1324558"/>
                  </a:lnTo>
                  <a:lnTo>
                    <a:pt x="118321" y="1364970"/>
                  </a:lnTo>
                  <a:lnTo>
                    <a:pt x="141883" y="1404151"/>
                  </a:lnTo>
                  <a:lnTo>
                    <a:pt x="167322" y="1442038"/>
                  </a:lnTo>
                  <a:lnTo>
                    <a:pt x="194576" y="1478568"/>
                  </a:lnTo>
                  <a:lnTo>
                    <a:pt x="223579" y="1513677"/>
                  </a:lnTo>
                  <a:lnTo>
                    <a:pt x="254268" y="1547301"/>
                  </a:lnTo>
                  <a:lnTo>
                    <a:pt x="286580" y="1579378"/>
                  </a:lnTo>
                  <a:lnTo>
                    <a:pt x="320451" y="1609844"/>
                  </a:lnTo>
                  <a:lnTo>
                    <a:pt x="355817" y="1638637"/>
                  </a:lnTo>
                  <a:lnTo>
                    <a:pt x="392614" y="1665692"/>
                  </a:lnTo>
                  <a:lnTo>
                    <a:pt x="430779" y="1690946"/>
                  </a:lnTo>
                  <a:lnTo>
                    <a:pt x="470248" y="1714336"/>
                  </a:lnTo>
                  <a:lnTo>
                    <a:pt x="510956" y="1735799"/>
                  </a:lnTo>
                  <a:lnTo>
                    <a:pt x="552841" y="1755272"/>
                  </a:lnTo>
                  <a:lnTo>
                    <a:pt x="595838" y="1772690"/>
                  </a:lnTo>
                  <a:lnTo>
                    <a:pt x="639883" y="1787992"/>
                  </a:lnTo>
                  <a:lnTo>
                    <a:pt x="684914" y="1801113"/>
                  </a:lnTo>
                  <a:lnTo>
                    <a:pt x="730866" y="1811991"/>
                  </a:lnTo>
                  <a:lnTo>
                    <a:pt x="777675" y="1820561"/>
                  </a:lnTo>
                  <a:lnTo>
                    <a:pt x="825278" y="1826761"/>
                  </a:lnTo>
                  <a:lnTo>
                    <a:pt x="873611" y="1830528"/>
                  </a:lnTo>
                  <a:lnTo>
                    <a:pt x="922610" y="1831797"/>
                  </a:lnTo>
                  <a:lnTo>
                    <a:pt x="971609" y="1830528"/>
                  </a:lnTo>
                  <a:lnTo>
                    <a:pt x="1019942" y="1826761"/>
                  </a:lnTo>
                  <a:lnTo>
                    <a:pt x="1067545" y="1820561"/>
                  </a:lnTo>
                  <a:lnTo>
                    <a:pt x="1114354" y="1811991"/>
                  </a:lnTo>
                  <a:lnTo>
                    <a:pt x="1160306" y="1801113"/>
                  </a:lnTo>
                  <a:lnTo>
                    <a:pt x="1205337" y="1787992"/>
                  </a:lnTo>
                  <a:lnTo>
                    <a:pt x="1249383" y="1772690"/>
                  </a:lnTo>
                  <a:lnTo>
                    <a:pt x="1292380" y="1755272"/>
                  </a:lnTo>
                  <a:lnTo>
                    <a:pt x="1334264" y="1735799"/>
                  </a:lnTo>
                  <a:lnTo>
                    <a:pt x="1374973" y="1714336"/>
                  </a:lnTo>
                  <a:lnTo>
                    <a:pt x="1414441" y="1690946"/>
                  </a:lnTo>
                  <a:lnTo>
                    <a:pt x="1452606" y="1665692"/>
                  </a:lnTo>
                  <a:lnTo>
                    <a:pt x="1489403" y="1638637"/>
                  </a:lnTo>
                  <a:lnTo>
                    <a:pt x="1524769" y="1609844"/>
                  </a:lnTo>
                  <a:lnTo>
                    <a:pt x="1558640" y="1579378"/>
                  </a:lnTo>
                  <a:lnTo>
                    <a:pt x="1590952" y="1547301"/>
                  </a:lnTo>
                  <a:lnTo>
                    <a:pt x="1621642" y="1513677"/>
                  </a:lnTo>
                  <a:lnTo>
                    <a:pt x="1650645" y="1478568"/>
                  </a:lnTo>
                  <a:lnTo>
                    <a:pt x="1677898" y="1442038"/>
                  </a:lnTo>
                  <a:lnTo>
                    <a:pt x="1703337" y="1404151"/>
                  </a:lnTo>
                  <a:lnTo>
                    <a:pt x="1726899" y="1364970"/>
                  </a:lnTo>
                  <a:lnTo>
                    <a:pt x="1748519" y="1324558"/>
                  </a:lnTo>
                  <a:lnTo>
                    <a:pt x="1768135" y="1282978"/>
                  </a:lnTo>
                  <a:lnTo>
                    <a:pt x="1785681" y="1240294"/>
                  </a:lnTo>
                  <a:lnTo>
                    <a:pt x="1801095" y="1196568"/>
                  </a:lnTo>
                  <a:lnTo>
                    <a:pt x="1814312" y="1151865"/>
                  </a:lnTo>
                  <a:lnTo>
                    <a:pt x="1825269" y="1106248"/>
                  </a:lnTo>
                  <a:lnTo>
                    <a:pt x="1833902" y="1059779"/>
                  </a:lnTo>
                  <a:lnTo>
                    <a:pt x="1840148" y="1012522"/>
                  </a:lnTo>
                  <a:lnTo>
                    <a:pt x="1843942" y="964541"/>
                  </a:lnTo>
                  <a:lnTo>
                    <a:pt x="1845221" y="915898"/>
                  </a:lnTo>
                  <a:lnTo>
                    <a:pt x="1843942" y="867256"/>
                  </a:lnTo>
                  <a:lnTo>
                    <a:pt x="1840148" y="819275"/>
                  </a:lnTo>
                  <a:lnTo>
                    <a:pt x="1833902" y="772018"/>
                  </a:lnTo>
                  <a:lnTo>
                    <a:pt x="1825269" y="725549"/>
                  </a:lnTo>
                  <a:lnTo>
                    <a:pt x="1814312" y="679931"/>
                  </a:lnTo>
                  <a:lnTo>
                    <a:pt x="1801095" y="635228"/>
                  </a:lnTo>
                  <a:lnTo>
                    <a:pt x="1785681" y="591503"/>
                  </a:lnTo>
                  <a:lnTo>
                    <a:pt x="1768135" y="548819"/>
                  </a:lnTo>
                  <a:lnTo>
                    <a:pt x="1748519" y="507239"/>
                  </a:lnTo>
                  <a:lnTo>
                    <a:pt x="1726899" y="466827"/>
                  </a:lnTo>
                  <a:lnTo>
                    <a:pt x="1703337" y="427645"/>
                  </a:lnTo>
                  <a:lnTo>
                    <a:pt x="1677898" y="389758"/>
                  </a:lnTo>
                  <a:lnTo>
                    <a:pt x="1650645" y="353229"/>
                  </a:lnTo>
                  <a:lnTo>
                    <a:pt x="1621642" y="318120"/>
                  </a:lnTo>
                  <a:lnTo>
                    <a:pt x="1590952" y="284496"/>
                  </a:lnTo>
                  <a:lnTo>
                    <a:pt x="1558640" y="252419"/>
                  </a:lnTo>
                  <a:lnTo>
                    <a:pt x="1524769" y="221952"/>
                  </a:lnTo>
                  <a:lnTo>
                    <a:pt x="1489403" y="193160"/>
                  </a:lnTo>
                  <a:lnTo>
                    <a:pt x="1452606" y="166105"/>
                  </a:lnTo>
                  <a:lnTo>
                    <a:pt x="1414441" y="140851"/>
                  </a:lnTo>
                  <a:lnTo>
                    <a:pt x="1374973" y="117461"/>
                  </a:lnTo>
                  <a:lnTo>
                    <a:pt x="1334264" y="95997"/>
                  </a:lnTo>
                  <a:lnTo>
                    <a:pt x="1292380" y="76525"/>
                  </a:lnTo>
                  <a:lnTo>
                    <a:pt x="1249383" y="59106"/>
                  </a:lnTo>
                  <a:lnTo>
                    <a:pt x="1205337" y="43805"/>
                  </a:lnTo>
                  <a:lnTo>
                    <a:pt x="1160306" y="30683"/>
                  </a:lnTo>
                  <a:lnTo>
                    <a:pt x="1114354" y="19806"/>
                  </a:lnTo>
                  <a:lnTo>
                    <a:pt x="1067545" y="11236"/>
                  </a:lnTo>
                  <a:lnTo>
                    <a:pt x="1019942" y="5036"/>
                  </a:lnTo>
                  <a:lnTo>
                    <a:pt x="971609" y="1269"/>
                  </a:lnTo>
                  <a:lnTo>
                    <a:pt x="922610" y="0"/>
                  </a:lnTo>
                  <a:close/>
                </a:path>
              </a:pathLst>
            </a:custGeom>
            <a:solidFill>
              <a:srgbClr val="A988F0"/>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52" name="object 52"/>
            <p:cNvSpPr/>
            <p:nvPr/>
          </p:nvSpPr>
          <p:spPr>
            <a:xfrm>
              <a:off x="8011861" y="1436484"/>
              <a:ext cx="1118998" cy="1110911"/>
            </a:xfrm>
            <a:custGeom>
              <a:avLst/>
              <a:gdLst/>
              <a:ahLst/>
              <a:cxnLst/>
              <a:rect l="l" t="t" r="r" b="b"/>
              <a:pathLst>
                <a:path w="1845309" h="1831975">
                  <a:moveTo>
                    <a:pt x="922610" y="0"/>
                  </a:moveTo>
                  <a:lnTo>
                    <a:pt x="873611" y="1269"/>
                  </a:lnTo>
                  <a:lnTo>
                    <a:pt x="825278" y="5036"/>
                  </a:lnTo>
                  <a:lnTo>
                    <a:pt x="777675" y="11236"/>
                  </a:lnTo>
                  <a:lnTo>
                    <a:pt x="730866" y="19806"/>
                  </a:lnTo>
                  <a:lnTo>
                    <a:pt x="684914" y="30683"/>
                  </a:lnTo>
                  <a:lnTo>
                    <a:pt x="639883" y="43805"/>
                  </a:lnTo>
                  <a:lnTo>
                    <a:pt x="595838" y="59106"/>
                  </a:lnTo>
                  <a:lnTo>
                    <a:pt x="552841" y="76525"/>
                  </a:lnTo>
                  <a:lnTo>
                    <a:pt x="510956" y="95997"/>
                  </a:lnTo>
                  <a:lnTo>
                    <a:pt x="470248" y="117461"/>
                  </a:lnTo>
                  <a:lnTo>
                    <a:pt x="430779" y="140851"/>
                  </a:lnTo>
                  <a:lnTo>
                    <a:pt x="392614" y="166105"/>
                  </a:lnTo>
                  <a:lnTo>
                    <a:pt x="355817" y="193160"/>
                  </a:lnTo>
                  <a:lnTo>
                    <a:pt x="320451" y="221952"/>
                  </a:lnTo>
                  <a:lnTo>
                    <a:pt x="286580" y="252419"/>
                  </a:lnTo>
                  <a:lnTo>
                    <a:pt x="254268" y="284496"/>
                  </a:lnTo>
                  <a:lnTo>
                    <a:pt x="223579" y="318120"/>
                  </a:lnTo>
                  <a:lnTo>
                    <a:pt x="194576" y="353229"/>
                  </a:lnTo>
                  <a:lnTo>
                    <a:pt x="167322" y="389758"/>
                  </a:lnTo>
                  <a:lnTo>
                    <a:pt x="141883" y="427645"/>
                  </a:lnTo>
                  <a:lnTo>
                    <a:pt x="118321" y="466827"/>
                  </a:lnTo>
                  <a:lnTo>
                    <a:pt x="96701" y="507239"/>
                  </a:lnTo>
                  <a:lnTo>
                    <a:pt x="77086" y="548819"/>
                  </a:lnTo>
                  <a:lnTo>
                    <a:pt x="59539" y="591503"/>
                  </a:lnTo>
                  <a:lnTo>
                    <a:pt x="44126" y="635228"/>
                  </a:lnTo>
                  <a:lnTo>
                    <a:pt x="30908" y="679931"/>
                  </a:lnTo>
                  <a:lnTo>
                    <a:pt x="19951" y="725549"/>
                  </a:lnTo>
                  <a:lnTo>
                    <a:pt x="11318" y="772018"/>
                  </a:lnTo>
                  <a:lnTo>
                    <a:pt x="5072" y="819275"/>
                  </a:lnTo>
                  <a:lnTo>
                    <a:pt x="1278" y="867256"/>
                  </a:lnTo>
                  <a:lnTo>
                    <a:pt x="0" y="915898"/>
                  </a:lnTo>
                  <a:lnTo>
                    <a:pt x="1278" y="964541"/>
                  </a:lnTo>
                  <a:lnTo>
                    <a:pt x="5072" y="1012522"/>
                  </a:lnTo>
                  <a:lnTo>
                    <a:pt x="11318" y="1059779"/>
                  </a:lnTo>
                  <a:lnTo>
                    <a:pt x="19951" y="1106248"/>
                  </a:lnTo>
                  <a:lnTo>
                    <a:pt x="30908" y="1151865"/>
                  </a:lnTo>
                  <a:lnTo>
                    <a:pt x="44126" y="1196568"/>
                  </a:lnTo>
                  <a:lnTo>
                    <a:pt x="59539" y="1240294"/>
                  </a:lnTo>
                  <a:lnTo>
                    <a:pt x="77086" y="1282978"/>
                  </a:lnTo>
                  <a:lnTo>
                    <a:pt x="96701" y="1324558"/>
                  </a:lnTo>
                  <a:lnTo>
                    <a:pt x="118321" y="1364970"/>
                  </a:lnTo>
                  <a:lnTo>
                    <a:pt x="141883" y="1404151"/>
                  </a:lnTo>
                  <a:lnTo>
                    <a:pt x="167322" y="1442038"/>
                  </a:lnTo>
                  <a:lnTo>
                    <a:pt x="194576" y="1478568"/>
                  </a:lnTo>
                  <a:lnTo>
                    <a:pt x="223579" y="1513677"/>
                  </a:lnTo>
                  <a:lnTo>
                    <a:pt x="254268" y="1547301"/>
                  </a:lnTo>
                  <a:lnTo>
                    <a:pt x="286580" y="1579378"/>
                  </a:lnTo>
                  <a:lnTo>
                    <a:pt x="320451" y="1609844"/>
                  </a:lnTo>
                  <a:lnTo>
                    <a:pt x="355817" y="1638637"/>
                  </a:lnTo>
                  <a:lnTo>
                    <a:pt x="392614" y="1665692"/>
                  </a:lnTo>
                  <a:lnTo>
                    <a:pt x="430779" y="1690946"/>
                  </a:lnTo>
                  <a:lnTo>
                    <a:pt x="470248" y="1714336"/>
                  </a:lnTo>
                  <a:lnTo>
                    <a:pt x="510956" y="1735799"/>
                  </a:lnTo>
                  <a:lnTo>
                    <a:pt x="552841" y="1755272"/>
                  </a:lnTo>
                  <a:lnTo>
                    <a:pt x="595838" y="1772690"/>
                  </a:lnTo>
                  <a:lnTo>
                    <a:pt x="639883" y="1787992"/>
                  </a:lnTo>
                  <a:lnTo>
                    <a:pt x="684914" y="1801113"/>
                  </a:lnTo>
                  <a:lnTo>
                    <a:pt x="730866" y="1811991"/>
                  </a:lnTo>
                  <a:lnTo>
                    <a:pt x="777675" y="1820561"/>
                  </a:lnTo>
                  <a:lnTo>
                    <a:pt x="825278" y="1826761"/>
                  </a:lnTo>
                  <a:lnTo>
                    <a:pt x="873611" y="1830528"/>
                  </a:lnTo>
                  <a:lnTo>
                    <a:pt x="922610" y="1831797"/>
                  </a:lnTo>
                  <a:lnTo>
                    <a:pt x="971609" y="1830528"/>
                  </a:lnTo>
                  <a:lnTo>
                    <a:pt x="1019942" y="1826761"/>
                  </a:lnTo>
                  <a:lnTo>
                    <a:pt x="1067545" y="1820561"/>
                  </a:lnTo>
                  <a:lnTo>
                    <a:pt x="1114354" y="1811991"/>
                  </a:lnTo>
                  <a:lnTo>
                    <a:pt x="1160305" y="1801113"/>
                  </a:lnTo>
                  <a:lnTo>
                    <a:pt x="1205336" y="1787992"/>
                  </a:lnTo>
                  <a:lnTo>
                    <a:pt x="1249381" y="1772690"/>
                  </a:lnTo>
                  <a:lnTo>
                    <a:pt x="1292378" y="1755272"/>
                  </a:lnTo>
                  <a:lnTo>
                    <a:pt x="1334262" y="1735799"/>
                  </a:lnTo>
                  <a:lnTo>
                    <a:pt x="1374970" y="1714336"/>
                  </a:lnTo>
                  <a:lnTo>
                    <a:pt x="1414438" y="1690946"/>
                  </a:lnTo>
                  <a:lnTo>
                    <a:pt x="1452602" y="1665692"/>
                  </a:lnTo>
                  <a:lnTo>
                    <a:pt x="1489399" y="1638637"/>
                  </a:lnTo>
                  <a:lnTo>
                    <a:pt x="1524764" y="1609844"/>
                  </a:lnTo>
                  <a:lnTo>
                    <a:pt x="1558635" y="1579378"/>
                  </a:lnTo>
                  <a:lnTo>
                    <a:pt x="1590946" y="1547301"/>
                  </a:lnTo>
                  <a:lnTo>
                    <a:pt x="1621636" y="1513677"/>
                  </a:lnTo>
                  <a:lnTo>
                    <a:pt x="1650638" y="1478568"/>
                  </a:lnTo>
                  <a:lnTo>
                    <a:pt x="1677891" y="1442038"/>
                  </a:lnTo>
                  <a:lnTo>
                    <a:pt x="1703330" y="1404151"/>
                  </a:lnTo>
                  <a:lnTo>
                    <a:pt x="1726891" y="1364970"/>
                  </a:lnTo>
                  <a:lnTo>
                    <a:pt x="1748511" y="1324558"/>
                  </a:lnTo>
                  <a:lnTo>
                    <a:pt x="1768126" y="1282978"/>
                  </a:lnTo>
                  <a:lnTo>
                    <a:pt x="1785672" y="1240294"/>
                  </a:lnTo>
                  <a:lnTo>
                    <a:pt x="1801085" y="1196568"/>
                  </a:lnTo>
                  <a:lnTo>
                    <a:pt x="1814302" y="1151865"/>
                  </a:lnTo>
                  <a:lnTo>
                    <a:pt x="1825259" y="1106248"/>
                  </a:lnTo>
                  <a:lnTo>
                    <a:pt x="1833892" y="1059779"/>
                  </a:lnTo>
                  <a:lnTo>
                    <a:pt x="1840138" y="1012522"/>
                  </a:lnTo>
                  <a:lnTo>
                    <a:pt x="1843932" y="964541"/>
                  </a:lnTo>
                  <a:lnTo>
                    <a:pt x="1845210" y="915898"/>
                  </a:lnTo>
                  <a:lnTo>
                    <a:pt x="1843932" y="867256"/>
                  </a:lnTo>
                  <a:lnTo>
                    <a:pt x="1840138" y="819275"/>
                  </a:lnTo>
                  <a:lnTo>
                    <a:pt x="1833892" y="772018"/>
                  </a:lnTo>
                  <a:lnTo>
                    <a:pt x="1825259" y="725549"/>
                  </a:lnTo>
                  <a:lnTo>
                    <a:pt x="1814302" y="679931"/>
                  </a:lnTo>
                  <a:lnTo>
                    <a:pt x="1801085" y="635228"/>
                  </a:lnTo>
                  <a:lnTo>
                    <a:pt x="1785672" y="591503"/>
                  </a:lnTo>
                  <a:lnTo>
                    <a:pt x="1768126" y="548819"/>
                  </a:lnTo>
                  <a:lnTo>
                    <a:pt x="1748511" y="507239"/>
                  </a:lnTo>
                  <a:lnTo>
                    <a:pt x="1726891" y="466827"/>
                  </a:lnTo>
                  <a:lnTo>
                    <a:pt x="1703330" y="427645"/>
                  </a:lnTo>
                  <a:lnTo>
                    <a:pt x="1677891" y="389758"/>
                  </a:lnTo>
                  <a:lnTo>
                    <a:pt x="1650638" y="353229"/>
                  </a:lnTo>
                  <a:lnTo>
                    <a:pt x="1621636" y="318120"/>
                  </a:lnTo>
                  <a:lnTo>
                    <a:pt x="1590946" y="284496"/>
                  </a:lnTo>
                  <a:lnTo>
                    <a:pt x="1558635" y="252419"/>
                  </a:lnTo>
                  <a:lnTo>
                    <a:pt x="1524764" y="221952"/>
                  </a:lnTo>
                  <a:lnTo>
                    <a:pt x="1489399" y="193160"/>
                  </a:lnTo>
                  <a:lnTo>
                    <a:pt x="1452602" y="166105"/>
                  </a:lnTo>
                  <a:lnTo>
                    <a:pt x="1414438" y="140851"/>
                  </a:lnTo>
                  <a:lnTo>
                    <a:pt x="1374970" y="117461"/>
                  </a:lnTo>
                  <a:lnTo>
                    <a:pt x="1334262" y="95997"/>
                  </a:lnTo>
                  <a:lnTo>
                    <a:pt x="1292378" y="76525"/>
                  </a:lnTo>
                  <a:lnTo>
                    <a:pt x="1249381" y="59106"/>
                  </a:lnTo>
                  <a:lnTo>
                    <a:pt x="1205336" y="43805"/>
                  </a:lnTo>
                  <a:lnTo>
                    <a:pt x="1160305" y="30683"/>
                  </a:lnTo>
                  <a:lnTo>
                    <a:pt x="1114354" y="19806"/>
                  </a:lnTo>
                  <a:lnTo>
                    <a:pt x="1067545" y="11236"/>
                  </a:lnTo>
                  <a:lnTo>
                    <a:pt x="1019942" y="5036"/>
                  </a:lnTo>
                  <a:lnTo>
                    <a:pt x="971609" y="1269"/>
                  </a:lnTo>
                  <a:lnTo>
                    <a:pt x="922610" y="0"/>
                  </a:lnTo>
                  <a:close/>
                </a:path>
              </a:pathLst>
            </a:custGeom>
            <a:solidFill>
              <a:srgbClr val="044AB2"/>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53" name="object 53"/>
            <p:cNvSpPr/>
            <p:nvPr/>
          </p:nvSpPr>
          <p:spPr>
            <a:xfrm>
              <a:off x="2822249" y="4237361"/>
              <a:ext cx="1118998" cy="1118998"/>
            </a:xfrm>
            <a:custGeom>
              <a:avLst/>
              <a:gdLst/>
              <a:ahLst/>
              <a:cxnLst/>
              <a:rect l="l" t="t" r="r" b="b"/>
              <a:pathLst>
                <a:path w="1845310" h="1845309">
                  <a:moveTo>
                    <a:pt x="922610" y="0"/>
                  </a:moveTo>
                  <a:lnTo>
                    <a:pt x="875133" y="1200"/>
                  </a:lnTo>
                  <a:lnTo>
                    <a:pt x="828278" y="4763"/>
                  </a:lnTo>
                  <a:lnTo>
                    <a:pt x="782105" y="10630"/>
                  </a:lnTo>
                  <a:lnTo>
                    <a:pt x="736672" y="18744"/>
                  </a:lnTo>
                  <a:lnTo>
                    <a:pt x="692035" y="29046"/>
                  </a:lnTo>
                  <a:lnTo>
                    <a:pt x="648254" y="41478"/>
                  </a:lnTo>
                  <a:lnTo>
                    <a:pt x="605385" y="55983"/>
                  </a:lnTo>
                  <a:lnTo>
                    <a:pt x="563488" y="72503"/>
                  </a:lnTo>
                  <a:lnTo>
                    <a:pt x="522620" y="90979"/>
                  </a:lnTo>
                  <a:lnTo>
                    <a:pt x="482839" y="111353"/>
                  </a:lnTo>
                  <a:lnTo>
                    <a:pt x="444203" y="133569"/>
                  </a:lnTo>
                  <a:lnTo>
                    <a:pt x="406769" y="157567"/>
                  </a:lnTo>
                  <a:lnTo>
                    <a:pt x="370597" y="183289"/>
                  </a:lnTo>
                  <a:lnTo>
                    <a:pt x="335744" y="210679"/>
                  </a:lnTo>
                  <a:lnTo>
                    <a:pt x="302267" y="239677"/>
                  </a:lnTo>
                  <a:lnTo>
                    <a:pt x="270226" y="270226"/>
                  </a:lnTo>
                  <a:lnTo>
                    <a:pt x="239677" y="302267"/>
                  </a:lnTo>
                  <a:lnTo>
                    <a:pt x="210679" y="335744"/>
                  </a:lnTo>
                  <a:lnTo>
                    <a:pt x="183289" y="370597"/>
                  </a:lnTo>
                  <a:lnTo>
                    <a:pt x="157567" y="406769"/>
                  </a:lnTo>
                  <a:lnTo>
                    <a:pt x="133569" y="444203"/>
                  </a:lnTo>
                  <a:lnTo>
                    <a:pt x="111353" y="482839"/>
                  </a:lnTo>
                  <a:lnTo>
                    <a:pt x="90979" y="522620"/>
                  </a:lnTo>
                  <a:lnTo>
                    <a:pt x="72503" y="563488"/>
                  </a:lnTo>
                  <a:lnTo>
                    <a:pt x="55983" y="605385"/>
                  </a:lnTo>
                  <a:lnTo>
                    <a:pt x="41478" y="648254"/>
                  </a:lnTo>
                  <a:lnTo>
                    <a:pt x="29046" y="692035"/>
                  </a:lnTo>
                  <a:lnTo>
                    <a:pt x="18744" y="736672"/>
                  </a:lnTo>
                  <a:lnTo>
                    <a:pt x="10630" y="782105"/>
                  </a:lnTo>
                  <a:lnTo>
                    <a:pt x="4763" y="828278"/>
                  </a:lnTo>
                  <a:lnTo>
                    <a:pt x="1200" y="875133"/>
                  </a:lnTo>
                  <a:lnTo>
                    <a:pt x="0" y="922610"/>
                  </a:lnTo>
                  <a:lnTo>
                    <a:pt x="1200" y="970087"/>
                  </a:lnTo>
                  <a:lnTo>
                    <a:pt x="4763" y="1016940"/>
                  </a:lnTo>
                  <a:lnTo>
                    <a:pt x="10630" y="1063112"/>
                  </a:lnTo>
                  <a:lnTo>
                    <a:pt x="18744" y="1108545"/>
                  </a:lnTo>
                  <a:lnTo>
                    <a:pt x="29046" y="1153181"/>
                  </a:lnTo>
                  <a:lnTo>
                    <a:pt x="41478" y="1196962"/>
                  </a:lnTo>
                  <a:lnTo>
                    <a:pt x="55983" y="1239830"/>
                  </a:lnTo>
                  <a:lnTo>
                    <a:pt x="72503" y="1281726"/>
                  </a:lnTo>
                  <a:lnTo>
                    <a:pt x="90979" y="1322594"/>
                  </a:lnTo>
                  <a:lnTo>
                    <a:pt x="111353" y="1362375"/>
                  </a:lnTo>
                  <a:lnTo>
                    <a:pt x="133569" y="1401010"/>
                  </a:lnTo>
                  <a:lnTo>
                    <a:pt x="157567" y="1438443"/>
                  </a:lnTo>
                  <a:lnTo>
                    <a:pt x="183289" y="1474615"/>
                  </a:lnTo>
                  <a:lnTo>
                    <a:pt x="210679" y="1509468"/>
                  </a:lnTo>
                  <a:lnTo>
                    <a:pt x="239677" y="1542944"/>
                  </a:lnTo>
                  <a:lnTo>
                    <a:pt x="270226" y="1574986"/>
                  </a:lnTo>
                  <a:lnTo>
                    <a:pt x="302267" y="1605534"/>
                  </a:lnTo>
                  <a:lnTo>
                    <a:pt x="335744" y="1634532"/>
                  </a:lnTo>
                  <a:lnTo>
                    <a:pt x="370597" y="1661921"/>
                  </a:lnTo>
                  <a:lnTo>
                    <a:pt x="406769" y="1687644"/>
                  </a:lnTo>
                  <a:lnTo>
                    <a:pt x="444203" y="1711642"/>
                  </a:lnTo>
                  <a:lnTo>
                    <a:pt x="482839" y="1733857"/>
                  </a:lnTo>
                  <a:lnTo>
                    <a:pt x="522620" y="1754231"/>
                  </a:lnTo>
                  <a:lnTo>
                    <a:pt x="563488" y="1772707"/>
                  </a:lnTo>
                  <a:lnTo>
                    <a:pt x="605385" y="1789227"/>
                  </a:lnTo>
                  <a:lnTo>
                    <a:pt x="648254" y="1803732"/>
                  </a:lnTo>
                  <a:lnTo>
                    <a:pt x="692035" y="1816164"/>
                  </a:lnTo>
                  <a:lnTo>
                    <a:pt x="736672" y="1826466"/>
                  </a:lnTo>
                  <a:lnTo>
                    <a:pt x="782105" y="1834580"/>
                  </a:lnTo>
                  <a:lnTo>
                    <a:pt x="828278" y="1840447"/>
                  </a:lnTo>
                  <a:lnTo>
                    <a:pt x="875133" y="1844010"/>
                  </a:lnTo>
                  <a:lnTo>
                    <a:pt x="922610" y="1845210"/>
                  </a:lnTo>
                  <a:lnTo>
                    <a:pt x="970088" y="1844010"/>
                  </a:lnTo>
                  <a:lnTo>
                    <a:pt x="1016942" y="1840447"/>
                  </a:lnTo>
                  <a:lnTo>
                    <a:pt x="1063115" y="1834580"/>
                  </a:lnTo>
                  <a:lnTo>
                    <a:pt x="1108549" y="1826466"/>
                  </a:lnTo>
                  <a:lnTo>
                    <a:pt x="1153185" y="1816164"/>
                  </a:lnTo>
                  <a:lnTo>
                    <a:pt x="1196967" y="1803732"/>
                  </a:lnTo>
                  <a:lnTo>
                    <a:pt x="1239835" y="1789227"/>
                  </a:lnTo>
                  <a:lnTo>
                    <a:pt x="1281732" y="1772707"/>
                  </a:lnTo>
                  <a:lnTo>
                    <a:pt x="1322600" y="1754231"/>
                  </a:lnTo>
                  <a:lnTo>
                    <a:pt x="1362382" y="1733857"/>
                  </a:lnTo>
                  <a:lnTo>
                    <a:pt x="1401018" y="1711642"/>
                  </a:lnTo>
                  <a:lnTo>
                    <a:pt x="1438451" y="1687644"/>
                  </a:lnTo>
                  <a:lnTo>
                    <a:pt x="1474623" y="1661921"/>
                  </a:lnTo>
                  <a:lnTo>
                    <a:pt x="1509477" y="1634532"/>
                  </a:lnTo>
                  <a:lnTo>
                    <a:pt x="1542953" y="1605534"/>
                  </a:lnTo>
                  <a:lnTo>
                    <a:pt x="1574995" y="1574986"/>
                  </a:lnTo>
                  <a:lnTo>
                    <a:pt x="1605544" y="1542944"/>
                  </a:lnTo>
                  <a:lnTo>
                    <a:pt x="1634542" y="1509468"/>
                  </a:lnTo>
                  <a:lnTo>
                    <a:pt x="1661931" y="1474615"/>
                  </a:lnTo>
                  <a:lnTo>
                    <a:pt x="1687654" y="1438443"/>
                  </a:lnTo>
                  <a:lnTo>
                    <a:pt x="1711652" y="1401010"/>
                  </a:lnTo>
                  <a:lnTo>
                    <a:pt x="1733867" y="1362375"/>
                  </a:lnTo>
                  <a:lnTo>
                    <a:pt x="1754242" y="1322594"/>
                  </a:lnTo>
                  <a:lnTo>
                    <a:pt x="1772718" y="1281726"/>
                  </a:lnTo>
                  <a:lnTo>
                    <a:pt x="1789237" y="1239830"/>
                  </a:lnTo>
                  <a:lnTo>
                    <a:pt x="1803742" y="1196962"/>
                  </a:lnTo>
                  <a:lnTo>
                    <a:pt x="1816175" y="1153181"/>
                  </a:lnTo>
                  <a:lnTo>
                    <a:pt x="1826477" y="1108545"/>
                  </a:lnTo>
                  <a:lnTo>
                    <a:pt x="1834590" y="1063112"/>
                  </a:lnTo>
                  <a:lnTo>
                    <a:pt x="1840457" y="1016940"/>
                  </a:lnTo>
                  <a:lnTo>
                    <a:pt x="1844020" y="970087"/>
                  </a:lnTo>
                  <a:lnTo>
                    <a:pt x="1845221" y="922610"/>
                  </a:lnTo>
                  <a:lnTo>
                    <a:pt x="1844020" y="875133"/>
                  </a:lnTo>
                  <a:lnTo>
                    <a:pt x="1840457" y="828278"/>
                  </a:lnTo>
                  <a:lnTo>
                    <a:pt x="1834590" y="782105"/>
                  </a:lnTo>
                  <a:lnTo>
                    <a:pt x="1826477" y="736672"/>
                  </a:lnTo>
                  <a:lnTo>
                    <a:pt x="1816175" y="692035"/>
                  </a:lnTo>
                  <a:lnTo>
                    <a:pt x="1803742" y="648254"/>
                  </a:lnTo>
                  <a:lnTo>
                    <a:pt x="1789237" y="605385"/>
                  </a:lnTo>
                  <a:lnTo>
                    <a:pt x="1772718" y="563488"/>
                  </a:lnTo>
                  <a:lnTo>
                    <a:pt x="1754242" y="522620"/>
                  </a:lnTo>
                  <a:lnTo>
                    <a:pt x="1733867" y="482839"/>
                  </a:lnTo>
                  <a:lnTo>
                    <a:pt x="1711652" y="444203"/>
                  </a:lnTo>
                  <a:lnTo>
                    <a:pt x="1687654" y="406769"/>
                  </a:lnTo>
                  <a:lnTo>
                    <a:pt x="1661931" y="370597"/>
                  </a:lnTo>
                  <a:lnTo>
                    <a:pt x="1634542" y="335744"/>
                  </a:lnTo>
                  <a:lnTo>
                    <a:pt x="1605544" y="302267"/>
                  </a:lnTo>
                  <a:lnTo>
                    <a:pt x="1574995" y="270226"/>
                  </a:lnTo>
                  <a:lnTo>
                    <a:pt x="1542953" y="239677"/>
                  </a:lnTo>
                  <a:lnTo>
                    <a:pt x="1509477" y="210679"/>
                  </a:lnTo>
                  <a:lnTo>
                    <a:pt x="1474623" y="183289"/>
                  </a:lnTo>
                  <a:lnTo>
                    <a:pt x="1438451" y="157567"/>
                  </a:lnTo>
                  <a:lnTo>
                    <a:pt x="1401018" y="133569"/>
                  </a:lnTo>
                  <a:lnTo>
                    <a:pt x="1362382" y="111353"/>
                  </a:lnTo>
                  <a:lnTo>
                    <a:pt x="1322600" y="90979"/>
                  </a:lnTo>
                  <a:lnTo>
                    <a:pt x="1281732" y="72503"/>
                  </a:lnTo>
                  <a:lnTo>
                    <a:pt x="1239835" y="55983"/>
                  </a:lnTo>
                  <a:lnTo>
                    <a:pt x="1196967" y="41478"/>
                  </a:lnTo>
                  <a:lnTo>
                    <a:pt x="1153185" y="29046"/>
                  </a:lnTo>
                  <a:lnTo>
                    <a:pt x="1108549" y="18744"/>
                  </a:lnTo>
                  <a:lnTo>
                    <a:pt x="1063115" y="10630"/>
                  </a:lnTo>
                  <a:lnTo>
                    <a:pt x="1016942" y="4763"/>
                  </a:lnTo>
                  <a:lnTo>
                    <a:pt x="970088" y="1200"/>
                  </a:lnTo>
                  <a:lnTo>
                    <a:pt x="922610" y="0"/>
                  </a:lnTo>
                  <a:close/>
                </a:path>
              </a:pathLst>
            </a:custGeom>
            <a:solidFill>
              <a:srgbClr val="FCEDD6"/>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54" name="object 54"/>
            <p:cNvSpPr txBox="1"/>
            <p:nvPr/>
          </p:nvSpPr>
          <p:spPr>
            <a:xfrm>
              <a:off x="8228874" y="4770618"/>
              <a:ext cx="742404" cy="227067"/>
            </a:xfrm>
            <a:prstGeom prst="rect">
              <a:avLst/>
            </a:prstGeom>
          </p:spPr>
          <p:txBody>
            <a:bodyPr vert="horz" wrap="square" lIns="0" tIns="7701" rIns="0" bIns="0" rtlCol="0">
              <a:spAutoFit/>
            </a:bodyPr>
            <a:lstStyle/>
            <a:p>
              <a:pPr marL="7701" algn="ctr" defTabSz="554492">
                <a:spcBef>
                  <a:spcPts val="61"/>
                </a:spcBef>
              </a:pPr>
              <a:r>
                <a:rPr sz="1400" b="1" kern="0" spc="-12" dirty="0">
                  <a:solidFill>
                    <a:srgbClr val="120B07"/>
                  </a:solidFill>
                  <a:latin typeface="☞AKTIV GROTESK" panose="020B0504020202020204" pitchFamily="34" charset="0"/>
                  <a:cs typeface="Lato-Black"/>
                </a:rPr>
                <a:t>SKOLAN</a:t>
              </a:r>
              <a:endParaRPr sz="1400" kern="0" dirty="0">
                <a:solidFill>
                  <a:srgbClr val="120B07"/>
                </a:solidFill>
                <a:latin typeface="☞AKTIV GROTESK" panose="020B0504020202020204" pitchFamily="34" charset="0"/>
                <a:cs typeface="Lato-Black"/>
              </a:endParaRPr>
            </a:p>
          </p:txBody>
        </p:sp>
        <p:sp>
          <p:nvSpPr>
            <p:cNvPr id="55" name="object 55"/>
            <p:cNvSpPr txBox="1"/>
            <p:nvPr/>
          </p:nvSpPr>
          <p:spPr>
            <a:xfrm>
              <a:off x="8192312" y="1865391"/>
              <a:ext cx="755112" cy="227067"/>
            </a:xfrm>
            <a:prstGeom prst="rect">
              <a:avLst/>
            </a:prstGeom>
          </p:spPr>
          <p:txBody>
            <a:bodyPr vert="horz" wrap="square" lIns="0" tIns="7701" rIns="0" bIns="0" rtlCol="0">
              <a:spAutoFit/>
            </a:bodyPr>
            <a:lstStyle/>
            <a:p>
              <a:pPr marL="7701" algn="ctr" defTabSz="554492">
                <a:spcBef>
                  <a:spcPts val="61"/>
                </a:spcBef>
              </a:pPr>
              <a:r>
                <a:rPr sz="1400" b="1" kern="0" spc="-27" dirty="0">
                  <a:solidFill>
                    <a:srgbClr val="FCEDD6"/>
                  </a:solidFill>
                  <a:latin typeface="☞AKTIV GROTESK" panose="020B0504020202020204" pitchFamily="34" charset="0"/>
                  <a:cs typeface="Lato-Black"/>
                </a:rPr>
                <a:t>VÅRDEN</a:t>
              </a:r>
              <a:endParaRPr sz="1400" kern="0" dirty="0">
                <a:solidFill>
                  <a:srgbClr val="FCEDD6"/>
                </a:solidFill>
                <a:latin typeface="☞AKTIV GROTESK" panose="020B0504020202020204" pitchFamily="34" charset="0"/>
                <a:cs typeface="Lato-Black"/>
              </a:endParaRPr>
            </a:p>
          </p:txBody>
        </p:sp>
        <p:sp>
          <p:nvSpPr>
            <p:cNvPr id="56" name="object 56"/>
            <p:cNvSpPr txBox="1"/>
            <p:nvPr/>
          </p:nvSpPr>
          <p:spPr>
            <a:xfrm>
              <a:off x="3040484" y="4696098"/>
              <a:ext cx="691576" cy="227067"/>
            </a:xfrm>
            <a:prstGeom prst="rect">
              <a:avLst/>
            </a:prstGeom>
          </p:spPr>
          <p:txBody>
            <a:bodyPr vert="horz" wrap="square" lIns="0" tIns="7701" rIns="0" bIns="0" rtlCol="0">
              <a:spAutoFit/>
            </a:bodyPr>
            <a:lstStyle/>
            <a:p>
              <a:pPr marL="7701" algn="ctr" defTabSz="554492">
                <a:spcBef>
                  <a:spcPts val="61"/>
                </a:spcBef>
              </a:pPr>
              <a:r>
                <a:rPr sz="1400" b="1" kern="0" spc="-21" dirty="0">
                  <a:solidFill>
                    <a:srgbClr val="120B07"/>
                  </a:solidFill>
                  <a:latin typeface="☞AKTIV GROTESK" panose="020B0504020202020204" pitchFamily="34" charset="0"/>
                  <a:cs typeface="Lato-Black"/>
                </a:rPr>
                <a:t>ÖVRIGT</a:t>
              </a:r>
              <a:endParaRPr sz="1400" kern="0" dirty="0">
                <a:solidFill>
                  <a:srgbClr val="120B07"/>
                </a:solidFill>
                <a:latin typeface="☞AKTIV GROTESK" panose="020B0504020202020204" pitchFamily="34" charset="0"/>
                <a:cs typeface="Lato-Black"/>
              </a:endParaRPr>
            </a:p>
          </p:txBody>
        </p:sp>
      </p:grpSp>
      <p:grpSp>
        <p:nvGrpSpPr>
          <p:cNvPr id="81" name="Grupp 80">
            <a:extLst>
              <a:ext uri="{FF2B5EF4-FFF2-40B4-BE49-F238E27FC236}">
                <a16:creationId xmlns:a16="http://schemas.microsoft.com/office/drawing/2014/main" id="{61083180-B18F-52D5-0327-F29B22EDABB2}"/>
              </a:ext>
            </a:extLst>
          </p:cNvPr>
          <p:cNvGrpSpPr/>
          <p:nvPr/>
        </p:nvGrpSpPr>
        <p:grpSpPr>
          <a:xfrm>
            <a:off x="409532" y="2307410"/>
            <a:ext cx="270315" cy="317639"/>
            <a:chOff x="409532" y="2307410"/>
            <a:chExt cx="270315" cy="317639"/>
          </a:xfrm>
        </p:grpSpPr>
        <p:sp>
          <p:nvSpPr>
            <p:cNvPr id="57" name="object 57"/>
            <p:cNvSpPr/>
            <p:nvPr/>
          </p:nvSpPr>
          <p:spPr>
            <a:xfrm>
              <a:off x="409532" y="2431747"/>
              <a:ext cx="270315" cy="193302"/>
            </a:xfrm>
            <a:custGeom>
              <a:avLst/>
              <a:gdLst/>
              <a:ahLst/>
              <a:cxnLst/>
              <a:rect l="l" t="t" r="r" b="b"/>
              <a:pathLst>
                <a:path w="445769" h="318770">
                  <a:moveTo>
                    <a:pt x="98101" y="0"/>
                  </a:moveTo>
                  <a:lnTo>
                    <a:pt x="29245" y="0"/>
                  </a:lnTo>
                  <a:lnTo>
                    <a:pt x="16808" y="1972"/>
                  </a:lnTo>
                  <a:lnTo>
                    <a:pt x="7630" y="7740"/>
                  </a:lnTo>
                  <a:lnTo>
                    <a:pt x="1948" y="17077"/>
                  </a:lnTo>
                  <a:lnTo>
                    <a:pt x="0" y="29716"/>
                  </a:lnTo>
                  <a:lnTo>
                    <a:pt x="4" y="288525"/>
                  </a:lnTo>
                  <a:lnTo>
                    <a:pt x="1968" y="301189"/>
                  </a:lnTo>
                  <a:lnTo>
                    <a:pt x="7633" y="310504"/>
                  </a:lnTo>
                  <a:lnTo>
                    <a:pt x="16831" y="316288"/>
                  </a:lnTo>
                  <a:lnTo>
                    <a:pt x="29213" y="318262"/>
                  </a:lnTo>
                  <a:lnTo>
                    <a:pt x="416259" y="318262"/>
                  </a:lnTo>
                  <a:lnTo>
                    <a:pt x="428700" y="316283"/>
                  </a:lnTo>
                  <a:lnTo>
                    <a:pt x="437882" y="310504"/>
                  </a:lnTo>
                  <a:lnTo>
                    <a:pt x="443564" y="301162"/>
                  </a:lnTo>
                  <a:lnTo>
                    <a:pt x="444852" y="292818"/>
                  </a:lnTo>
                  <a:lnTo>
                    <a:pt x="33307" y="292818"/>
                  </a:lnTo>
                  <a:lnTo>
                    <a:pt x="53849" y="273227"/>
                  </a:lnTo>
                  <a:lnTo>
                    <a:pt x="27559" y="273227"/>
                  </a:lnTo>
                  <a:lnTo>
                    <a:pt x="27559" y="50501"/>
                  </a:lnTo>
                  <a:lnTo>
                    <a:pt x="60787" y="50501"/>
                  </a:lnTo>
                  <a:lnTo>
                    <a:pt x="37517" y="28051"/>
                  </a:lnTo>
                  <a:lnTo>
                    <a:pt x="35977" y="27151"/>
                  </a:lnTo>
                  <a:lnTo>
                    <a:pt x="34564" y="26093"/>
                  </a:lnTo>
                  <a:lnTo>
                    <a:pt x="35506" y="24742"/>
                  </a:lnTo>
                  <a:lnTo>
                    <a:pt x="102604" y="24742"/>
                  </a:lnTo>
                  <a:lnTo>
                    <a:pt x="100405" y="16763"/>
                  </a:lnTo>
                  <a:lnTo>
                    <a:pt x="98866" y="8491"/>
                  </a:lnTo>
                  <a:lnTo>
                    <a:pt x="98101" y="0"/>
                  </a:lnTo>
                  <a:close/>
                </a:path>
                <a:path w="445769" h="318770">
                  <a:moveTo>
                    <a:pt x="323072" y="177638"/>
                  </a:moveTo>
                  <a:lnTo>
                    <a:pt x="291446" y="177638"/>
                  </a:lnTo>
                  <a:lnTo>
                    <a:pt x="412270" y="292818"/>
                  </a:lnTo>
                  <a:lnTo>
                    <a:pt x="444852" y="292818"/>
                  </a:lnTo>
                  <a:lnTo>
                    <a:pt x="445515" y="288525"/>
                  </a:lnTo>
                  <a:lnTo>
                    <a:pt x="445515" y="273227"/>
                  </a:lnTo>
                  <a:lnTo>
                    <a:pt x="423243" y="273227"/>
                  </a:lnTo>
                  <a:lnTo>
                    <a:pt x="323072" y="177638"/>
                  </a:lnTo>
                  <a:close/>
                </a:path>
                <a:path w="445769" h="318770">
                  <a:moveTo>
                    <a:pt x="60787" y="50501"/>
                  </a:moveTo>
                  <a:lnTo>
                    <a:pt x="27559" y="50501"/>
                  </a:lnTo>
                  <a:lnTo>
                    <a:pt x="143608" y="162487"/>
                  </a:lnTo>
                  <a:lnTo>
                    <a:pt x="27559" y="273227"/>
                  </a:lnTo>
                  <a:lnTo>
                    <a:pt x="53849" y="273227"/>
                  </a:lnTo>
                  <a:lnTo>
                    <a:pt x="154089" y="177628"/>
                  </a:lnTo>
                  <a:lnTo>
                    <a:pt x="192564" y="177628"/>
                  </a:lnTo>
                  <a:lnTo>
                    <a:pt x="60787" y="50501"/>
                  </a:lnTo>
                  <a:close/>
                </a:path>
                <a:path w="445769" h="318770">
                  <a:moveTo>
                    <a:pt x="445515" y="50501"/>
                  </a:moveTo>
                  <a:lnTo>
                    <a:pt x="423243" y="50501"/>
                  </a:lnTo>
                  <a:lnTo>
                    <a:pt x="423243" y="273227"/>
                  </a:lnTo>
                  <a:lnTo>
                    <a:pt x="445515" y="273227"/>
                  </a:lnTo>
                  <a:lnTo>
                    <a:pt x="445515" y="50501"/>
                  </a:lnTo>
                  <a:close/>
                </a:path>
                <a:path w="445769" h="318770">
                  <a:moveTo>
                    <a:pt x="192564" y="177628"/>
                  </a:moveTo>
                  <a:lnTo>
                    <a:pt x="154089" y="177628"/>
                  </a:lnTo>
                  <a:lnTo>
                    <a:pt x="190559" y="212894"/>
                  </a:lnTo>
                  <a:lnTo>
                    <a:pt x="206298" y="223913"/>
                  </a:lnTo>
                  <a:lnTo>
                    <a:pt x="222737" y="227599"/>
                  </a:lnTo>
                  <a:lnTo>
                    <a:pt x="239179" y="223947"/>
                  </a:lnTo>
                  <a:lnTo>
                    <a:pt x="254924" y="212956"/>
                  </a:lnTo>
                  <a:lnTo>
                    <a:pt x="262871" y="205271"/>
                  </a:lnTo>
                  <a:lnTo>
                    <a:pt x="221218" y="205271"/>
                  </a:lnTo>
                  <a:lnTo>
                    <a:pt x="192564" y="177628"/>
                  </a:lnTo>
                  <a:close/>
                </a:path>
                <a:path w="445769" h="318770">
                  <a:moveTo>
                    <a:pt x="416290" y="0"/>
                  </a:moveTo>
                  <a:lnTo>
                    <a:pt x="366679" y="0"/>
                  </a:lnTo>
                  <a:lnTo>
                    <a:pt x="365915" y="8491"/>
                  </a:lnTo>
                  <a:lnTo>
                    <a:pt x="364376" y="16763"/>
                  </a:lnTo>
                  <a:lnTo>
                    <a:pt x="362177" y="24742"/>
                  </a:lnTo>
                  <a:lnTo>
                    <a:pt x="409662" y="24742"/>
                  </a:lnTo>
                  <a:lnTo>
                    <a:pt x="411380" y="26533"/>
                  </a:lnTo>
                  <a:lnTo>
                    <a:pt x="409704" y="27569"/>
                  </a:lnTo>
                  <a:lnTo>
                    <a:pt x="407767" y="28313"/>
                  </a:lnTo>
                  <a:lnTo>
                    <a:pt x="224338" y="205250"/>
                  </a:lnTo>
                  <a:lnTo>
                    <a:pt x="221218" y="205271"/>
                  </a:lnTo>
                  <a:lnTo>
                    <a:pt x="262871" y="205271"/>
                  </a:lnTo>
                  <a:lnTo>
                    <a:pt x="291446" y="177638"/>
                  </a:lnTo>
                  <a:lnTo>
                    <a:pt x="323072" y="177638"/>
                  </a:lnTo>
                  <a:lnTo>
                    <a:pt x="307194" y="162487"/>
                  </a:lnTo>
                  <a:lnTo>
                    <a:pt x="423243" y="50501"/>
                  </a:lnTo>
                  <a:lnTo>
                    <a:pt x="445515" y="50501"/>
                  </a:lnTo>
                  <a:lnTo>
                    <a:pt x="445508" y="29716"/>
                  </a:lnTo>
                  <a:lnTo>
                    <a:pt x="443553" y="17060"/>
                  </a:lnTo>
                  <a:lnTo>
                    <a:pt x="437876" y="7735"/>
                  </a:lnTo>
                  <a:lnTo>
                    <a:pt x="428710" y="1972"/>
                  </a:lnTo>
                  <a:lnTo>
                    <a:pt x="416290" y="0"/>
                  </a:lnTo>
                  <a:close/>
                </a:path>
              </a:pathLst>
            </a:custGeom>
            <a:solidFill>
              <a:srgbClr val="3D3533"/>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58" name="object 58"/>
            <p:cNvSpPr txBox="1"/>
            <p:nvPr/>
          </p:nvSpPr>
          <p:spPr>
            <a:xfrm>
              <a:off x="474961" y="2307410"/>
              <a:ext cx="142474" cy="199047"/>
            </a:xfrm>
            <a:prstGeom prst="rect">
              <a:avLst/>
            </a:prstGeom>
          </p:spPr>
          <p:txBody>
            <a:bodyPr vert="horz" wrap="square" lIns="0" tIns="7701" rIns="0" bIns="0" rtlCol="0">
              <a:spAutoFit/>
            </a:bodyPr>
            <a:lstStyle/>
            <a:p>
              <a:pPr marL="7701" defTabSz="554492">
                <a:spcBef>
                  <a:spcPts val="61"/>
                </a:spcBef>
              </a:pPr>
              <a:r>
                <a:rPr sz="1243" b="1" kern="0" spc="-27" dirty="0">
                  <a:solidFill>
                    <a:srgbClr val="120B07"/>
                  </a:solidFill>
                  <a:latin typeface="☞AKTIV GROTESK" panose="020B0504020202020204" pitchFamily="34" charset="0"/>
                  <a:cs typeface="Lato"/>
                </a:rPr>
                <a:t>@</a:t>
              </a:r>
              <a:endParaRPr sz="1243" kern="0" dirty="0">
                <a:solidFill>
                  <a:srgbClr val="120B07"/>
                </a:solidFill>
                <a:latin typeface="☞AKTIV GROTESK" panose="020B0504020202020204" pitchFamily="34" charset="0"/>
                <a:cs typeface="Lato"/>
              </a:endParaRPr>
            </a:p>
          </p:txBody>
        </p:sp>
      </p:grpSp>
      <p:sp>
        <p:nvSpPr>
          <p:cNvPr id="59" name="object 59"/>
          <p:cNvSpPr/>
          <p:nvPr/>
        </p:nvSpPr>
        <p:spPr>
          <a:xfrm>
            <a:off x="410876" y="3330057"/>
            <a:ext cx="267620" cy="296884"/>
          </a:xfrm>
          <a:custGeom>
            <a:avLst/>
            <a:gdLst/>
            <a:ahLst/>
            <a:cxnLst/>
            <a:rect l="l" t="t" r="r" b="b"/>
            <a:pathLst>
              <a:path w="441325" h="489585">
                <a:moveTo>
                  <a:pt x="320027" y="220268"/>
                </a:moveTo>
                <a:lnTo>
                  <a:pt x="315137" y="215379"/>
                </a:lnTo>
                <a:lnTo>
                  <a:pt x="238175" y="215379"/>
                </a:lnTo>
                <a:lnTo>
                  <a:pt x="233248" y="220103"/>
                </a:lnTo>
                <a:lnTo>
                  <a:pt x="233121" y="233565"/>
                </a:lnTo>
                <a:lnTo>
                  <a:pt x="238226" y="238239"/>
                </a:lnTo>
                <a:lnTo>
                  <a:pt x="276567" y="238315"/>
                </a:lnTo>
                <a:lnTo>
                  <a:pt x="314744" y="238239"/>
                </a:lnTo>
                <a:lnTo>
                  <a:pt x="319671" y="233870"/>
                </a:lnTo>
                <a:lnTo>
                  <a:pt x="320027" y="220268"/>
                </a:lnTo>
                <a:close/>
              </a:path>
              <a:path w="441325" h="489585">
                <a:moveTo>
                  <a:pt x="380479" y="151282"/>
                </a:moveTo>
                <a:lnTo>
                  <a:pt x="374078" y="151269"/>
                </a:lnTo>
                <a:lnTo>
                  <a:pt x="303237" y="151282"/>
                </a:lnTo>
                <a:lnTo>
                  <a:pt x="380479" y="151282"/>
                </a:lnTo>
                <a:close/>
              </a:path>
              <a:path w="441325" h="489585">
                <a:moveTo>
                  <a:pt x="384086" y="312902"/>
                </a:moveTo>
                <a:lnTo>
                  <a:pt x="383806" y="300113"/>
                </a:lnTo>
                <a:lnTo>
                  <a:pt x="378828" y="295376"/>
                </a:lnTo>
                <a:lnTo>
                  <a:pt x="308559" y="295313"/>
                </a:lnTo>
                <a:lnTo>
                  <a:pt x="238442" y="295338"/>
                </a:lnTo>
                <a:lnTo>
                  <a:pt x="233337" y="299720"/>
                </a:lnTo>
                <a:lnTo>
                  <a:pt x="233032" y="313524"/>
                </a:lnTo>
                <a:lnTo>
                  <a:pt x="238150" y="318135"/>
                </a:lnTo>
                <a:lnTo>
                  <a:pt x="246392" y="318300"/>
                </a:lnTo>
                <a:lnTo>
                  <a:pt x="370700" y="318376"/>
                </a:lnTo>
                <a:lnTo>
                  <a:pt x="379310" y="317728"/>
                </a:lnTo>
                <a:lnTo>
                  <a:pt x="384086" y="312902"/>
                </a:lnTo>
                <a:close/>
              </a:path>
              <a:path w="441325" h="489585">
                <a:moveTo>
                  <a:pt x="441147" y="338023"/>
                </a:moveTo>
                <a:lnTo>
                  <a:pt x="441096" y="188582"/>
                </a:lnTo>
                <a:lnTo>
                  <a:pt x="440423" y="185178"/>
                </a:lnTo>
                <a:lnTo>
                  <a:pt x="436219" y="174155"/>
                </a:lnTo>
                <a:lnTo>
                  <a:pt x="435063" y="171119"/>
                </a:lnTo>
                <a:lnTo>
                  <a:pt x="425653" y="160489"/>
                </a:lnTo>
                <a:lnTo>
                  <a:pt x="418287" y="156629"/>
                </a:lnTo>
                <a:lnTo>
                  <a:pt x="418287" y="196151"/>
                </a:lnTo>
                <a:lnTo>
                  <a:pt x="418198" y="338023"/>
                </a:lnTo>
                <a:lnTo>
                  <a:pt x="416915" y="347116"/>
                </a:lnTo>
                <a:lnTo>
                  <a:pt x="412800" y="353987"/>
                </a:lnTo>
                <a:lnTo>
                  <a:pt x="405917" y="358076"/>
                </a:lnTo>
                <a:lnTo>
                  <a:pt x="396227" y="359435"/>
                </a:lnTo>
                <a:lnTo>
                  <a:pt x="275780" y="359435"/>
                </a:lnTo>
                <a:lnTo>
                  <a:pt x="275780" y="382244"/>
                </a:lnTo>
                <a:lnTo>
                  <a:pt x="275767" y="431317"/>
                </a:lnTo>
                <a:lnTo>
                  <a:pt x="254889" y="463753"/>
                </a:lnTo>
                <a:lnTo>
                  <a:pt x="149339" y="466305"/>
                </a:lnTo>
                <a:lnTo>
                  <a:pt x="58140" y="466267"/>
                </a:lnTo>
                <a:lnTo>
                  <a:pt x="25349" y="445427"/>
                </a:lnTo>
                <a:lnTo>
                  <a:pt x="22656" y="60286"/>
                </a:lnTo>
                <a:lnTo>
                  <a:pt x="23355" y="51396"/>
                </a:lnTo>
                <a:lnTo>
                  <a:pt x="48145" y="23126"/>
                </a:lnTo>
                <a:lnTo>
                  <a:pt x="163245" y="23126"/>
                </a:lnTo>
                <a:lnTo>
                  <a:pt x="243446" y="23190"/>
                </a:lnTo>
                <a:lnTo>
                  <a:pt x="275031" y="50952"/>
                </a:lnTo>
                <a:lnTo>
                  <a:pt x="275564" y="101295"/>
                </a:lnTo>
                <a:lnTo>
                  <a:pt x="275437" y="125920"/>
                </a:lnTo>
                <a:lnTo>
                  <a:pt x="275348" y="151295"/>
                </a:lnTo>
                <a:lnTo>
                  <a:pt x="124104" y="151295"/>
                </a:lnTo>
                <a:lnTo>
                  <a:pt x="117144" y="151777"/>
                </a:lnTo>
                <a:lnTo>
                  <a:pt x="113563" y="154228"/>
                </a:lnTo>
                <a:lnTo>
                  <a:pt x="110007" y="163906"/>
                </a:lnTo>
                <a:lnTo>
                  <a:pt x="111467" y="168084"/>
                </a:lnTo>
                <a:lnTo>
                  <a:pt x="131864" y="186474"/>
                </a:lnTo>
                <a:lnTo>
                  <a:pt x="160540" y="211988"/>
                </a:lnTo>
                <a:lnTo>
                  <a:pt x="166509" y="217360"/>
                </a:lnTo>
                <a:lnTo>
                  <a:pt x="175933" y="338963"/>
                </a:lnTo>
                <a:lnTo>
                  <a:pt x="178257" y="353987"/>
                </a:lnTo>
                <a:lnTo>
                  <a:pt x="208534" y="381152"/>
                </a:lnTo>
                <a:lnTo>
                  <a:pt x="233210" y="382244"/>
                </a:lnTo>
                <a:lnTo>
                  <a:pt x="275780" y="382244"/>
                </a:lnTo>
                <a:lnTo>
                  <a:pt x="275780" y="359435"/>
                </a:lnTo>
                <a:lnTo>
                  <a:pt x="220662" y="359435"/>
                </a:lnTo>
                <a:lnTo>
                  <a:pt x="211048" y="358051"/>
                </a:lnTo>
                <a:lnTo>
                  <a:pt x="204177" y="353898"/>
                </a:lnTo>
                <a:lnTo>
                  <a:pt x="200050" y="346989"/>
                </a:lnTo>
                <a:lnTo>
                  <a:pt x="198767" y="338023"/>
                </a:lnTo>
                <a:lnTo>
                  <a:pt x="198755" y="217970"/>
                </a:lnTo>
                <a:lnTo>
                  <a:pt x="196888" y="213677"/>
                </a:lnTo>
                <a:lnTo>
                  <a:pt x="166014" y="186410"/>
                </a:lnTo>
                <a:lnTo>
                  <a:pt x="154978" y="176466"/>
                </a:lnTo>
                <a:lnTo>
                  <a:pt x="152463" y="174155"/>
                </a:lnTo>
                <a:lnTo>
                  <a:pt x="396240" y="174155"/>
                </a:lnTo>
                <a:lnTo>
                  <a:pt x="405930" y="175514"/>
                </a:lnTo>
                <a:lnTo>
                  <a:pt x="412800" y="179616"/>
                </a:lnTo>
                <a:lnTo>
                  <a:pt x="416915" y="186474"/>
                </a:lnTo>
                <a:lnTo>
                  <a:pt x="418287" y="196151"/>
                </a:lnTo>
                <a:lnTo>
                  <a:pt x="418287" y="156629"/>
                </a:lnTo>
                <a:lnTo>
                  <a:pt x="412775" y="153720"/>
                </a:lnTo>
                <a:lnTo>
                  <a:pt x="397014" y="151320"/>
                </a:lnTo>
                <a:lnTo>
                  <a:pt x="303237" y="151282"/>
                </a:lnTo>
                <a:lnTo>
                  <a:pt x="301193" y="151104"/>
                </a:lnTo>
                <a:lnTo>
                  <a:pt x="298691" y="150990"/>
                </a:lnTo>
                <a:lnTo>
                  <a:pt x="298564" y="57315"/>
                </a:lnTo>
                <a:lnTo>
                  <a:pt x="294246" y="34798"/>
                </a:lnTo>
                <a:lnTo>
                  <a:pt x="286524" y="23101"/>
                </a:lnTo>
                <a:lnTo>
                  <a:pt x="282206" y="16535"/>
                </a:lnTo>
                <a:lnTo>
                  <a:pt x="263982" y="4483"/>
                </a:lnTo>
                <a:lnTo>
                  <a:pt x="241033" y="101"/>
                </a:lnTo>
                <a:lnTo>
                  <a:pt x="149288" y="0"/>
                </a:lnTo>
                <a:lnTo>
                  <a:pt x="57543" y="101"/>
                </a:lnTo>
                <a:lnTo>
                  <a:pt x="34683" y="4445"/>
                </a:lnTo>
                <a:lnTo>
                  <a:pt x="16459" y="16408"/>
                </a:lnTo>
                <a:lnTo>
                  <a:pt x="4381" y="34531"/>
                </a:lnTo>
                <a:lnTo>
                  <a:pt x="0" y="57315"/>
                </a:lnTo>
                <a:lnTo>
                  <a:pt x="12" y="432181"/>
                </a:lnTo>
                <a:lnTo>
                  <a:pt x="16548" y="473011"/>
                </a:lnTo>
                <a:lnTo>
                  <a:pt x="57670" y="489280"/>
                </a:lnTo>
                <a:lnTo>
                  <a:pt x="149415" y="489331"/>
                </a:lnTo>
                <a:lnTo>
                  <a:pt x="245859" y="489229"/>
                </a:lnTo>
                <a:lnTo>
                  <a:pt x="286473" y="467995"/>
                </a:lnTo>
                <a:lnTo>
                  <a:pt x="287401" y="466305"/>
                </a:lnTo>
                <a:lnTo>
                  <a:pt x="295338" y="451929"/>
                </a:lnTo>
                <a:lnTo>
                  <a:pt x="298640" y="433044"/>
                </a:lnTo>
                <a:lnTo>
                  <a:pt x="298665" y="382244"/>
                </a:lnTo>
                <a:lnTo>
                  <a:pt x="325615" y="382244"/>
                </a:lnTo>
                <a:lnTo>
                  <a:pt x="351358" y="382244"/>
                </a:lnTo>
                <a:lnTo>
                  <a:pt x="374065" y="382244"/>
                </a:lnTo>
                <a:lnTo>
                  <a:pt x="396963" y="382231"/>
                </a:lnTo>
                <a:lnTo>
                  <a:pt x="415175" y="379069"/>
                </a:lnTo>
                <a:lnTo>
                  <a:pt x="429107" y="370166"/>
                </a:lnTo>
                <a:lnTo>
                  <a:pt x="435952" y="359435"/>
                </a:lnTo>
                <a:lnTo>
                  <a:pt x="438010" y="356235"/>
                </a:lnTo>
                <a:lnTo>
                  <a:pt x="441147" y="338023"/>
                </a:lnTo>
                <a:close/>
              </a:path>
            </a:pathLst>
          </a:custGeom>
          <a:solidFill>
            <a:srgbClr val="3C3935"/>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grpSp>
        <p:nvGrpSpPr>
          <p:cNvPr id="60" name="object 60"/>
          <p:cNvGrpSpPr/>
          <p:nvPr/>
        </p:nvGrpSpPr>
        <p:grpSpPr>
          <a:xfrm>
            <a:off x="422230" y="791782"/>
            <a:ext cx="244901" cy="245671"/>
            <a:chOff x="695583" y="1305707"/>
            <a:chExt cx="403860" cy="405130"/>
          </a:xfrm>
        </p:grpSpPr>
        <p:sp>
          <p:nvSpPr>
            <p:cNvPr id="61" name="object 61"/>
            <p:cNvSpPr/>
            <p:nvPr/>
          </p:nvSpPr>
          <p:spPr>
            <a:xfrm>
              <a:off x="707991" y="1318115"/>
              <a:ext cx="379095" cy="379730"/>
            </a:xfrm>
            <a:custGeom>
              <a:avLst/>
              <a:gdLst/>
              <a:ahLst/>
              <a:cxnLst/>
              <a:rect l="l" t="t" r="r" b="b"/>
              <a:pathLst>
                <a:path w="379094" h="379730">
                  <a:moveTo>
                    <a:pt x="73448" y="379724"/>
                  </a:moveTo>
                  <a:lnTo>
                    <a:pt x="28546" y="366811"/>
                  </a:lnTo>
                  <a:lnTo>
                    <a:pt x="1916" y="339562"/>
                  </a:lnTo>
                  <a:lnTo>
                    <a:pt x="0" y="325091"/>
                  </a:lnTo>
                  <a:lnTo>
                    <a:pt x="1217" y="318507"/>
                  </a:lnTo>
                  <a:lnTo>
                    <a:pt x="36666" y="278371"/>
                  </a:lnTo>
                  <a:lnTo>
                    <a:pt x="65165" y="249958"/>
                  </a:lnTo>
                  <a:lnTo>
                    <a:pt x="81633" y="243003"/>
                  </a:lnTo>
                  <a:lnTo>
                    <a:pt x="90265" y="244937"/>
                  </a:lnTo>
                  <a:lnTo>
                    <a:pt x="126017" y="279260"/>
                  </a:lnTo>
                  <a:lnTo>
                    <a:pt x="137854" y="291747"/>
                  </a:lnTo>
                  <a:lnTo>
                    <a:pt x="140032" y="292030"/>
                  </a:lnTo>
                  <a:lnTo>
                    <a:pt x="185448" y="267386"/>
                  </a:lnTo>
                  <a:lnTo>
                    <a:pt x="221381" y="237551"/>
                  </a:lnTo>
                  <a:lnTo>
                    <a:pt x="262106" y="192470"/>
                  </a:lnTo>
                  <a:lnTo>
                    <a:pt x="285207" y="155010"/>
                  </a:lnTo>
                  <a:lnTo>
                    <a:pt x="287966" y="148859"/>
                  </a:lnTo>
                  <a:lnTo>
                    <a:pt x="290792" y="142746"/>
                  </a:lnTo>
                  <a:lnTo>
                    <a:pt x="292132" y="139961"/>
                  </a:lnTo>
                  <a:lnTo>
                    <a:pt x="291640" y="138035"/>
                  </a:lnTo>
                  <a:lnTo>
                    <a:pt x="289273" y="135794"/>
                  </a:lnTo>
                  <a:lnTo>
                    <a:pt x="279677" y="126649"/>
                  </a:lnTo>
                  <a:lnTo>
                    <a:pt x="251107" y="98978"/>
                  </a:lnTo>
                  <a:lnTo>
                    <a:pt x="264260" y="50804"/>
                  </a:lnTo>
                  <a:lnTo>
                    <a:pt x="291385" y="23683"/>
                  </a:lnTo>
                  <a:lnTo>
                    <a:pt x="329643" y="0"/>
                  </a:lnTo>
                  <a:lnTo>
                    <a:pt x="342340" y="3351"/>
                  </a:lnTo>
                  <a:lnTo>
                    <a:pt x="373333" y="41557"/>
                  </a:lnTo>
                  <a:lnTo>
                    <a:pt x="378718" y="80924"/>
                  </a:lnTo>
                  <a:lnTo>
                    <a:pt x="377129" y="94686"/>
                  </a:lnTo>
                  <a:lnTo>
                    <a:pt x="366076" y="133233"/>
                  </a:lnTo>
                  <a:lnTo>
                    <a:pt x="342800" y="179472"/>
                  </a:lnTo>
                  <a:lnTo>
                    <a:pt x="295409" y="243445"/>
                  </a:lnTo>
                  <a:lnTo>
                    <a:pt x="258738" y="281808"/>
                  </a:lnTo>
                  <a:lnTo>
                    <a:pt x="218238" y="316083"/>
                  </a:lnTo>
                  <a:lnTo>
                    <a:pt x="173748" y="346070"/>
                  </a:lnTo>
                  <a:lnTo>
                    <a:pt x="138223" y="364254"/>
                  </a:lnTo>
                  <a:lnTo>
                    <a:pt x="100106" y="376101"/>
                  </a:lnTo>
                  <a:lnTo>
                    <a:pt x="80129" y="378904"/>
                  </a:lnTo>
                  <a:lnTo>
                    <a:pt x="73448" y="379724"/>
                  </a:lnTo>
                  <a:close/>
                </a:path>
              </a:pathLst>
            </a:custGeom>
            <a:ln w="24815">
              <a:solidFill>
                <a:srgbClr val="3C3935"/>
              </a:solidFill>
            </a:ln>
          </p:spPr>
          <p:txBody>
            <a:bodyPr wrap="square" lIns="0" tIns="0" rIns="0" bIns="0" rtlCol="0"/>
            <a:lstStyle/>
            <a:p>
              <a:pPr defTabSz="554492"/>
              <a:endParaRPr sz="1092" kern="0">
                <a:solidFill>
                  <a:srgbClr val="120B07"/>
                </a:solidFill>
                <a:latin typeface="☞AKTIV GROTESK" panose="020B0504020202020204" pitchFamily="34" charset="0"/>
              </a:endParaRPr>
            </a:p>
          </p:txBody>
        </p:sp>
        <p:pic>
          <p:nvPicPr>
            <p:cNvPr id="62" name="object 62"/>
            <p:cNvPicPr/>
            <p:nvPr/>
          </p:nvPicPr>
          <p:blipFill>
            <a:blip r:embed="rId2" cstate="print"/>
            <a:stretch>
              <a:fillRect/>
            </a:stretch>
          </p:blipFill>
          <p:spPr>
            <a:xfrm>
              <a:off x="716430" y="1326637"/>
              <a:ext cx="217543" cy="216301"/>
            </a:xfrm>
            <a:prstGeom prst="rect">
              <a:avLst/>
            </a:prstGeom>
          </p:spPr>
        </p:pic>
      </p:grpSp>
      <p:sp>
        <p:nvSpPr>
          <p:cNvPr id="63" name="object 63"/>
          <p:cNvSpPr/>
          <p:nvPr/>
        </p:nvSpPr>
        <p:spPr>
          <a:xfrm>
            <a:off x="400460" y="2876893"/>
            <a:ext cx="288413" cy="201389"/>
          </a:xfrm>
          <a:custGeom>
            <a:avLst/>
            <a:gdLst/>
            <a:ahLst/>
            <a:cxnLst/>
            <a:rect l="l" t="t" r="r" b="b"/>
            <a:pathLst>
              <a:path w="475615" h="332104">
                <a:moveTo>
                  <a:pt x="444248" y="0"/>
                </a:moveTo>
                <a:lnTo>
                  <a:pt x="31203" y="0"/>
                </a:lnTo>
                <a:lnTo>
                  <a:pt x="17932" y="2055"/>
                </a:lnTo>
                <a:lnTo>
                  <a:pt x="8139" y="8063"/>
                </a:lnTo>
                <a:lnTo>
                  <a:pt x="2078" y="17788"/>
                </a:lnTo>
                <a:lnTo>
                  <a:pt x="0" y="30951"/>
                </a:lnTo>
                <a:lnTo>
                  <a:pt x="4" y="300514"/>
                </a:lnTo>
                <a:lnTo>
                  <a:pt x="2096" y="313702"/>
                </a:lnTo>
                <a:lnTo>
                  <a:pt x="8164" y="323422"/>
                </a:lnTo>
                <a:lnTo>
                  <a:pt x="17949" y="329430"/>
                </a:lnTo>
                <a:lnTo>
                  <a:pt x="31171" y="331487"/>
                </a:lnTo>
                <a:lnTo>
                  <a:pt x="444216" y="331487"/>
                </a:lnTo>
                <a:lnTo>
                  <a:pt x="457486" y="329427"/>
                </a:lnTo>
                <a:lnTo>
                  <a:pt x="467283" y="323410"/>
                </a:lnTo>
                <a:lnTo>
                  <a:pt x="473348" y="313680"/>
                </a:lnTo>
                <a:lnTo>
                  <a:pt x="474723" y="304985"/>
                </a:lnTo>
                <a:lnTo>
                  <a:pt x="35548" y="304985"/>
                </a:lnTo>
                <a:lnTo>
                  <a:pt x="57460" y="284588"/>
                </a:lnTo>
                <a:lnTo>
                  <a:pt x="29412" y="284588"/>
                </a:lnTo>
                <a:lnTo>
                  <a:pt x="29412" y="52595"/>
                </a:lnTo>
                <a:lnTo>
                  <a:pt x="64852" y="52595"/>
                </a:lnTo>
                <a:lnTo>
                  <a:pt x="40030" y="29224"/>
                </a:lnTo>
                <a:lnTo>
                  <a:pt x="38386" y="28281"/>
                </a:lnTo>
                <a:lnTo>
                  <a:pt x="36878" y="27182"/>
                </a:lnTo>
                <a:lnTo>
                  <a:pt x="37883" y="25768"/>
                </a:lnTo>
                <a:lnTo>
                  <a:pt x="474607" y="25768"/>
                </a:lnTo>
                <a:lnTo>
                  <a:pt x="473336" y="17766"/>
                </a:lnTo>
                <a:lnTo>
                  <a:pt x="467277" y="8054"/>
                </a:lnTo>
                <a:lnTo>
                  <a:pt x="457493" y="2053"/>
                </a:lnTo>
                <a:lnTo>
                  <a:pt x="444248" y="0"/>
                </a:lnTo>
                <a:close/>
              </a:path>
              <a:path w="475615" h="332104">
                <a:moveTo>
                  <a:pt x="344763" y="185020"/>
                </a:moveTo>
                <a:lnTo>
                  <a:pt x="311016" y="185020"/>
                </a:lnTo>
                <a:lnTo>
                  <a:pt x="439955" y="304985"/>
                </a:lnTo>
                <a:lnTo>
                  <a:pt x="474723" y="304985"/>
                </a:lnTo>
                <a:lnTo>
                  <a:pt x="475430" y="300514"/>
                </a:lnTo>
                <a:lnTo>
                  <a:pt x="475430" y="284588"/>
                </a:lnTo>
                <a:lnTo>
                  <a:pt x="451661" y="284588"/>
                </a:lnTo>
                <a:lnTo>
                  <a:pt x="344763" y="185020"/>
                </a:lnTo>
                <a:close/>
              </a:path>
              <a:path w="475615" h="332104">
                <a:moveTo>
                  <a:pt x="64852" y="52595"/>
                </a:moveTo>
                <a:lnTo>
                  <a:pt x="29412" y="52595"/>
                </a:lnTo>
                <a:lnTo>
                  <a:pt x="153251" y="169240"/>
                </a:lnTo>
                <a:lnTo>
                  <a:pt x="29412" y="284588"/>
                </a:lnTo>
                <a:lnTo>
                  <a:pt x="57460" y="284588"/>
                </a:lnTo>
                <a:lnTo>
                  <a:pt x="164434" y="185010"/>
                </a:lnTo>
                <a:lnTo>
                  <a:pt x="205490" y="185010"/>
                </a:lnTo>
                <a:lnTo>
                  <a:pt x="64852" y="52595"/>
                </a:lnTo>
                <a:close/>
              </a:path>
              <a:path w="475615" h="332104">
                <a:moveTo>
                  <a:pt x="475430" y="52595"/>
                </a:moveTo>
                <a:lnTo>
                  <a:pt x="451661" y="52595"/>
                </a:lnTo>
                <a:lnTo>
                  <a:pt x="451661" y="284588"/>
                </a:lnTo>
                <a:lnTo>
                  <a:pt x="475430" y="284588"/>
                </a:lnTo>
                <a:lnTo>
                  <a:pt x="475430" y="52595"/>
                </a:lnTo>
                <a:close/>
              </a:path>
              <a:path w="475615" h="332104">
                <a:moveTo>
                  <a:pt x="205490" y="185010"/>
                </a:moveTo>
                <a:lnTo>
                  <a:pt x="164434" y="185010"/>
                </a:lnTo>
                <a:lnTo>
                  <a:pt x="203355" y="221741"/>
                </a:lnTo>
                <a:lnTo>
                  <a:pt x="220154" y="233220"/>
                </a:lnTo>
                <a:lnTo>
                  <a:pt x="237698" y="237059"/>
                </a:lnTo>
                <a:lnTo>
                  <a:pt x="255240" y="233255"/>
                </a:lnTo>
                <a:lnTo>
                  <a:pt x="272033" y="221804"/>
                </a:lnTo>
                <a:lnTo>
                  <a:pt x="282704" y="211735"/>
                </a:lnTo>
                <a:lnTo>
                  <a:pt x="237734" y="211735"/>
                </a:lnTo>
                <a:lnTo>
                  <a:pt x="233047" y="210208"/>
                </a:lnTo>
                <a:lnTo>
                  <a:pt x="227309" y="205553"/>
                </a:lnTo>
                <a:lnTo>
                  <a:pt x="205490" y="185010"/>
                </a:lnTo>
                <a:close/>
              </a:path>
              <a:path w="475615" h="332104">
                <a:moveTo>
                  <a:pt x="474607" y="25768"/>
                </a:moveTo>
                <a:lnTo>
                  <a:pt x="437169" y="25768"/>
                </a:lnTo>
                <a:lnTo>
                  <a:pt x="439012" y="27643"/>
                </a:lnTo>
                <a:lnTo>
                  <a:pt x="437222" y="28711"/>
                </a:lnTo>
                <a:lnTo>
                  <a:pt x="435159" y="29496"/>
                </a:lnTo>
                <a:lnTo>
                  <a:pt x="248087" y="205595"/>
                </a:lnTo>
                <a:lnTo>
                  <a:pt x="242427" y="210182"/>
                </a:lnTo>
                <a:lnTo>
                  <a:pt x="237734" y="211735"/>
                </a:lnTo>
                <a:lnTo>
                  <a:pt x="282704" y="211735"/>
                </a:lnTo>
                <a:lnTo>
                  <a:pt x="311016" y="185020"/>
                </a:lnTo>
                <a:lnTo>
                  <a:pt x="344763" y="185020"/>
                </a:lnTo>
                <a:lnTo>
                  <a:pt x="327822" y="169240"/>
                </a:lnTo>
                <a:lnTo>
                  <a:pt x="451661" y="52595"/>
                </a:lnTo>
                <a:lnTo>
                  <a:pt x="475430" y="52595"/>
                </a:lnTo>
                <a:lnTo>
                  <a:pt x="475423" y="30951"/>
                </a:lnTo>
                <a:lnTo>
                  <a:pt x="474607" y="25768"/>
                </a:lnTo>
                <a:close/>
              </a:path>
            </a:pathLst>
          </a:custGeom>
          <a:solidFill>
            <a:srgbClr val="3C3935"/>
          </a:solidFill>
        </p:spPr>
        <p:txBody>
          <a:bodyPr wrap="square" lIns="0" tIns="0" rIns="0" bIns="0" rtlCol="0"/>
          <a:lstStyle/>
          <a:p>
            <a:pPr defTabSz="554492"/>
            <a:endParaRPr sz="1092" kern="0" dirty="0">
              <a:solidFill>
                <a:srgbClr val="120B07"/>
              </a:solidFill>
              <a:latin typeface="☞AKTIV GROTESK" panose="020B0504020202020204" pitchFamily="34" charset="0"/>
            </a:endParaRPr>
          </a:p>
        </p:txBody>
      </p:sp>
      <p:grpSp>
        <p:nvGrpSpPr>
          <p:cNvPr id="64" name="object 64"/>
          <p:cNvGrpSpPr/>
          <p:nvPr/>
        </p:nvGrpSpPr>
        <p:grpSpPr>
          <a:xfrm>
            <a:off x="419953" y="1289256"/>
            <a:ext cx="249907" cy="281867"/>
            <a:chOff x="691828" y="2126079"/>
            <a:chExt cx="412115" cy="464820"/>
          </a:xfrm>
        </p:grpSpPr>
        <p:sp>
          <p:nvSpPr>
            <p:cNvPr id="65" name="object 65"/>
            <p:cNvSpPr/>
            <p:nvPr/>
          </p:nvSpPr>
          <p:spPr>
            <a:xfrm>
              <a:off x="691828" y="2126079"/>
              <a:ext cx="385445" cy="389255"/>
            </a:xfrm>
            <a:custGeom>
              <a:avLst/>
              <a:gdLst/>
              <a:ahLst/>
              <a:cxnLst/>
              <a:rect l="l" t="t" r="r" b="b"/>
              <a:pathLst>
                <a:path w="385444" h="389255">
                  <a:moveTo>
                    <a:pt x="193334" y="0"/>
                  </a:moveTo>
                  <a:lnTo>
                    <a:pt x="149418" y="4777"/>
                  </a:lnTo>
                  <a:lnTo>
                    <a:pt x="107465" y="19701"/>
                  </a:lnTo>
                  <a:lnTo>
                    <a:pt x="69433" y="44783"/>
                  </a:lnTo>
                  <a:lnTo>
                    <a:pt x="37368" y="79220"/>
                  </a:lnTo>
                  <a:lnTo>
                    <a:pt x="14882" y="118781"/>
                  </a:lnTo>
                  <a:lnTo>
                    <a:pt x="2292" y="161752"/>
                  </a:lnTo>
                  <a:lnTo>
                    <a:pt x="0" y="204883"/>
                  </a:lnTo>
                  <a:lnTo>
                    <a:pt x="29" y="207030"/>
                  </a:lnTo>
                  <a:lnTo>
                    <a:pt x="8077" y="251066"/>
                  </a:lnTo>
                  <a:lnTo>
                    <a:pt x="27089" y="293980"/>
                  </a:lnTo>
                  <a:lnTo>
                    <a:pt x="61417" y="337057"/>
                  </a:lnTo>
                  <a:lnTo>
                    <a:pt x="103029" y="366773"/>
                  </a:lnTo>
                  <a:lnTo>
                    <a:pt x="148602" y="383830"/>
                  </a:lnTo>
                  <a:lnTo>
                    <a:pt x="194813" y="388926"/>
                  </a:lnTo>
                  <a:lnTo>
                    <a:pt x="238339" y="382763"/>
                  </a:lnTo>
                  <a:lnTo>
                    <a:pt x="238339" y="368439"/>
                  </a:lnTo>
                  <a:lnTo>
                    <a:pt x="181943" y="368439"/>
                  </a:lnTo>
                  <a:lnTo>
                    <a:pt x="178592" y="366983"/>
                  </a:lnTo>
                  <a:lnTo>
                    <a:pt x="175493" y="365936"/>
                  </a:lnTo>
                  <a:lnTo>
                    <a:pt x="172686" y="364365"/>
                  </a:lnTo>
                  <a:lnTo>
                    <a:pt x="164841" y="359088"/>
                  </a:lnTo>
                  <a:lnTo>
                    <a:pt x="137043" y="359088"/>
                  </a:lnTo>
                  <a:lnTo>
                    <a:pt x="116349" y="352394"/>
                  </a:lnTo>
                  <a:lnTo>
                    <a:pt x="89913" y="335348"/>
                  </a:lnTo>
                  <a:lnTo>
                    <a:pt x="65265" y="313657"/>
                  </a:lnTo>
                  <a:lnTo>
                    <a:pt x="49936" y="293027"/>
                  </a:lnTo>
                  <a:lnTo>
                    <a:pt x="51105" y="292891"/>
                  </a:lnTo>
                  <a:lnTo>
                    <a:pt x="51936" y="292734"/>
                  </a:lnTo>
                  <a:lnTo>
                    <a:pt x="202528" y="292703"/>
                  </a:lnTo>
                  <a:lnTo>
                    <a:pt x="202528" y="292535"/>
                  </a:lnTo>
                  <a:lnTo>
                    <a:pt x="237836" y="292535"/>
                  </a:lnTo>
                  <a:lnTo>
                    <a:pt x="237836" y="272839"/>
                  </a:lnTo>
                  <a:lnTo>
                    <a:pt x="46156" y="272839"/>
                  </a:lnTo>
                  <a:lnTo>
                    <a:pt x="38837" y="272400"/>
                  </a:lnTo>
                  <a:lnTo>
                    <a:pt x="21437" y="222921"/>
                  </a:lnTo>
                  <a:lnTo>
                    <a:pt x="19591" y="206265"/>
                  </a:lnTo>
                  <a:lnTo>
                    <a:pt x="19843" y="205941"/>
                  </a:lnTo>
                  <a:lnTo>
                    <a:pt x="20105" y="205323"/>
                  </a:lnTo>
                  <a:lnTo>
                    <a:pt x="294023" y="205323"/>
                  </a:lnTo>
                  <a:lnTo>
                    <a:pt x="294054" y="204883"/>
                  </a:lnTo>
                  <a:lnTo>
                    <a:pt x="383448" y="204883"/>
                  </a:lnTo>
                  <a:lnTo>
                    <a:pt x="384952" y="186875"/>
                  </a:lnTo>
                  <a:lnTo>
                    <a:pt x="384620" y="184915"/>
                  </a:lnTo>
                  <a:lnTo>
                    <a:pt x="202434" y="184915"/>
                  </a:lnTo>
                  <a:lnTo>
                    <a:pt x="111180" y="184894"/>
                  </a:lnTo>
                  <a:lnTo>
                    <a:pt x="19518" y="184894"/>
                  </a:lnTo>
                  <a:lnTo>
                    <a:pt x="21318" y="168187"/>
                  </a:lnTo>
                  <a:lnTo>
                    <a:pt x="35664" y="121231"/>
                  </a:lnTo>
                  <a:lnTo>
                    <a:pt x="286976" y="117517"/>
                  </a:lnTo>
                  <a:lnTo>
                    <a:pt x="334491" y="117514"/>
                  </a:lnTo>
                  <a:lnTo>
                    <a:pt x="367463" y="117410"/>
                  </a:lnTo>
                  <a:lnTo>
                    <a:pt x="358367" y="97735"/>
                  </a:lnTo>
                  <a:lnTo>
                    <a:pt x="282138" y="97735"/>
                  </a:lnTo>
                  <a:lnTo>
                    <a:pt x="280474" y="97525"/>
                  </a:lnTo>
                  <a:lnTo>
                    <a:pt x="125892" y="97421"/>
                  </a:lnTo>
                  <a:lnTo>
                    <a:pt x="125995" y="97059"/>
                  </a:lnTo>
                  <a:lnTo>
                    <a:pt x="48910" y="97044"/>
                  </a:lnTo>
                  <a:lnTo>
                    <a:pt x="67077" y="74566"/>
                  </a:lnTo>
                  <a:lnTo>
                    <a:pt x="87735" y="55898"/>
                  </a:lnTo>
                  <a:lnTo>
                    <a:pt x="111053" y="40922"/>
                  </a:lnTo>
                  <a:lnTo>
                    <a:pt x="137200" y="29517"/>
                  </a:lnTo>
                  <a:lnTo>
                    <a:pt x="169403" y="29517"/>
                  </a:lnTo>
                  <a:lnTo>
                    <a:pt x="181911" y="23098"/>
                  </a:lnTo>
                  <a:lnTo>
                    <a:pt x="202424" y="23098"/>
                  </a:lnTo>
                  <a:lnTo>
                    <a:pt x="202424" y="22533"/>
                  </a:lnTo>
                  <a:lnTo>
                    <a:pt x="281749" y="22533"/>
                  </a:lnTo>
                  <a:lnTo>
                    <a:pt x="279213" y="20827"/>
                  </a:lnTo>
                  <a:lnTo>
                    <a:pt x="237252" y="5354"/>
                  </a:lnTo>
                  <a:lnTo>
                    <a:pt x="193334" y="0"/>
                  </a:lnTo>
                  <a:close/>
                </a:path>
                <a:path w="385444" h="389255">
                  <a:moveTo>
                    <a:pt x="202528" y="293006"/>
                  </a:moveTo>
                  <a:lnTo>
                    <a:pt x="181943" y="293006"/>
                  </a:lnTo>
                  <a:lnTo>
                    <a:pt x="181943" y="368439"/>
                  </a:lnTo>
                  <a:lnTo>
                    <a:pt x="238339" y="368439"/>
                  </a:lnTo>
                  <a:lnTo>
                    <a:pt x="238339" y="368208"/>
                  </a:lnTo>
                  <a:lnTo>
                    <a:pt x="202528" y="368208"/>
                  </a:lnTo>
                  <a:lnTo>
                    <a:pt x="202528" y="293006"/>
                  </a:lnTo>
                  <a:close/>
                </a:path>
                <a:path w="385444" h="389255">
                  <a:moveTo>
                    <a:pt x="238339" y="338178"/>
                  </a:moveTo>
                  <a:lnTo>
                    <a:pt x="230754" y="347744"/>
                  </a:lnTo>
                  <a:lnTo>
                    <a:pt x="222613" y="356240"/>
                  </a:lnTo>
                  <a:lnTo>
                    <a:pt x="213382" y="363213"/>
                  </a:lnTo>
                  <a:lnTo>
                    <a:pt x="202528" y="368208"/>
                  </a:lnTo>
                  <a:lnTo>
                    <a:pt x="238339" y="368208"/>
                  </a:lnTo>
                  <a:lnTo>
                    <a:pt x="238339" y="338178"/>
                  </a:lnTo>
                  <a:close/>
                </a:path>
                <a:path w="385444" h="389255">
                  <a:moveTo>
                    <a:pt x="202528" y="292703"/>
                  </a:moveTo>
                  <a:lnTo>
                    <a:pt x="76520" y="292703"/>
                  </a:lnTo>
                  <a:lnTo>
                    <a:pt x="101736" y="292891"/>
                  </a:lnTo>
                  <a:lnTo>
                    <a:pt x="104196" y="294640"/>
                  </a:lnTo>
                  <a:lnTo>
                    <a:pt x="126585" y="344531"/>
                  </a:lnTo>
                  <a:lnTo>
                    <a:pt x="137043" y="359088"/>
                  </a:lnTo>
                  <a:lnTo>
                    <a:pt x="164841" y="359088"/>
                  </a:lnTo>
                  <a:lnTo>
                    <a:pt x="164163" y="358632"/>
                  </a:lnTo>
                  <a:lnTo>
                    <a:pt x="156740" y="351783"/>
                  </a:lnTo>
                  <a:lnTo>
                    <a:pt x="133457" y="315083"/>
                  </a:lnTo>
                  <a:lnTo>
                    <a:pt x="125138" y="293006"/>
                  </a:lnTo>
                  <a:lnTo>
                    <a:pt x="202528" y="293006"/>
                  </a:lnTo>
                  <a:lnTo>
                    <a:pt x="202528" y="292703"/>
                  </a:lnTo>
                  <a:close/>
                </a:path>
                <a:path w="385444" h="389255">
                  <a:moveTo>
                    <a:pt x="383448" y="204883"/>
                  </a:moveTo>
                  <a:lnTo>
                    <a:pt x="364806" y="204883"/>
                  </a:lnTo>
                  <a:lnTo>
                    <a:pt x="362965" y="221969"/>
                  </a:lnTo>
                  <a:lnTo>
                    <a:pt x="359552" y="238499"/>
                  </a:lnTo>
                  <a:lnTo>
                    <a:pt x="354605" y="254563"/>
                  </a:lnTo>
                  <a:lnTo>
                    <a:pt x="348157" y="270253"/>
                  </a:lnTo>
                  <a:lnTo>
                    <a:pt x="365539" y="279279"/>
                  </a:lnTo>
                  <a:lnTo>
                    <a:pt x="380896" y="235432"/>
                  </a:lnTo>
                  <a:lnTo>
                    <a:pt x="383448" y="204883"/>
                  </a:lnTo>
                  <a:close/>
                </a:path>
                <a:path w="385444" h="389255">
                  <a:moveTo>
                    <a:pt x="294023" y="205323"/>
                  </a:moveTo>
                  <a:lnTo>
                    <a:pt x="89715" y="205323"/>
                  </a:lnTo>
                  <a:lnTo>
                    <a:pt x="97359" y="272630"/>
                  </a:lnTo>
                  <a:lnTo>
                    <a:pt x="51936" y="272630"/>
                  </a:lnTo>
                  <a:lnTo>
                    <a:pt x="46156" y="272839"/>
                  </a:lnTo>
                  <a:lnTo>
                    <a:pt x="237836" y="272839"/>
                  </a:lnTo>
                  <a:lnTo>
                    <a:pt x="120709" y="272745"/>
                  </a:lnTo>
                  <a:lnTo>
                    <a:pt x="119107" y="271855"/>
                  </a:lnTo>
                  <a:lnTo>
                    <a:pt x="116802" y="253493"/>
                  </a:lnTo>
                  <a:lnTo>
                    <a:pt x="110919" y="208381"/>
                  </a:lnTo>
                  <a:lnTo>
                    <a:pt x="111065" y="207030"/>
                  </a:lnTo>
                  <a:lnTo>
                    <a:pt x="111065" y="205355"/>
                  </a:lnTo>
                  <a:lnTo>
                    <a:pt x="294020" y="205355"/>
                  </a:lnTo>
                  <a:close/>
                </a:path>
                <a:path w="385444" h="389255">
                  <a:moveTo>
                    <a:pt x="150950" y="272608"/>
                  </a:moveTo>
                  <a:lnTo>
                    <a:pt x="120709" y="272745"/>
                  </a:lnTo>
                  <a:lnTo>
                    <a:pt x="237836" y="272745"/>
                  </a:lnTo>
                  <a:lnTo>
                    <a:pt x="237836" y="272609"/>
                  </a:lnTo>
                  <a:lnTo>
                    <a:pt x="150950" y="272608"/>
                  </a:lnTo>
                  <a:close/>
                </a:path>
                <a:path w="385444" h="389255">
                  <a:moveTo>
                    <a:pt x="294020" y="205355"/>
                  </a:moveTo>
                  <a:lnTo>
                    <a:pt x="181786" y="205355"/>
                  </a:lnTo>
                  <a:lnTo>
                    <a:pt x="181786" y="272305"/>
                  </a:lnTo>
                  <a:lnTo>
                    <a:pt x="180550" y="272400"/>
                  </a:lnTo>
                  <a:lnTo>
                    <a:pt x="179105" y="272609"/>
                  </a:lnTo>
                  <a:lnTo>
                    <a:pt x="237836" y="272609"/>
                  </a:lnTo>
                  <a:lnTo>
                    <a:pt x="237836" y="272473"/>
                  </a:lnTo>
                  <a:lnTo>
                    <a:pt x="202413" y="272473"/>
                  </a:lnTo>
                  <a:lnTo>
                    <a:pt x="202413" y="205470"/>
                  </a:lnTo>
                  <a:lnTo>
                    <a:pt x="294012" y="205470"/>
                  </a:lnTo>
                  <a:close/>
                </a:path>
                <a:path w="385444" h="389255">
                  <a:moveTo>
                    <a:pt x="294012" y="205470"/>
                  </a:moveTo>
                  <a:lnTo>
                    <a:pt x="273846" y="205470"/>
                  </a:lnTo>
                  <a:lnTo>
                    <a:pt x="272212" y="232558"/>
                  </a:lnTo>
                  <a:lnTo>
                    <a:pt x="291479" y="240736"/>
                  </a:lnTo>
                  <a:lnTo>
                    <a:pt x="294012" y="205470"/>
                  </a:lnTo>
                  <a:close/>
                </a:path>
                <a:path w="385444" h="389255">
                  <a:moveTo>
                    <a:pt x="287015" y="117860"/>
                  </a:moveTo>
                  <a:lnTo>
                    <a:pt x="266390" y="117860"/>
                  </a:lnTo>
                  <a:lnTo>
                    <a:pt x="275039" y="184915"/>
                  </a:lnTo>
                  <a:lnTo>
                    <a:pt x="384620" y="184915"/>
                  </a:lnTo>
                  <a:lnTo>
                    <a:pt x="294588" y="184800"/>
                  </a:lnTo>
                  <a:lnTo>
                    <a:pt x="287015" y="117860"/>
                  </a:lnTo>
                  <a:close/>
                </a:path>
                <a:path w="385444" h="389255">
                  <a:moveTo>
                    <a:pt x="287009" y="117807"/>
                  </a:moveTo>
                  <a:lnTo>
                    <a:pt x="181608" y="117807"/>
                  </a:lnTo>
                  <a:lnTo>
                    <a:pt x="181608" y="184905"/>
                  </a:lnTo>
                  <a:lnTo>
                    <a:pt x="202434" y="184905"/>
                  </a:lnTo>
                  <a:lnTo>
                    <a:pt x="202434" y="117860"/>
                  </a:lnTo>
                  <a:lnTo>
                    <a:pt x="287015" y="117860"/>
                  </a:lnTo>
                  <a:close/>
                </a:path>
                <a:path w="385444" h="389255">
                  <a:moveTo>
                    <a:pt x="286976" y="117517"/>
                  </a:moveTo>
                  <a:lnTo>
                    <a:pt x="83044" y="117517"/>
                  </a:lnTo>
                  <a:lnTo>
                    <a:pt x="97411" y="117525"/>
                  </a:lnTo>
                  <a:lnTo>
                    <a:pt x="89736" y="184894"/>
                  </a:lnTo>
                  <a:lnTo>
                    <a:pt x="111180" y="184894"/>
                  </a:lnTo>
                  <a:lnTo>
                    <a:pt x="111182" y="171330"/>
                  </a:lnTo>
                  <a:lnTo>
                    <a:pt x="113036" y="151988"/>
                  </a:lnTo>
                  <a:lnTo>
                    <a:pt x="116057" y="132330"/>
                  </a:lnTo>
                  <a:lnTo>
                    <a:pt x="119557" y="117807"/>
                  </a:lnTo>
                  <a:lnTo>
                    <a:pt x="287009" y="117807"/>
                  </a:lnTo>
                  <a:lnTo>
                    <a:pt x="286976" y="117517"/>
                  </a:lnTo>
                  <a:close/>
                </a:path>
                <a:path w="385444" h="389255">
                  <a:moveTo>
                    <a:pt x="367463" y="117410"/>
                  </a:moveTo>
                  <a:lnTo>
                    <a:pt x="345843" y="117410"/>
                  </a:lnTo>
                  <a:lnTo>
                    <a:pt x="347561" y="118300"/>
                  </a:lnTo>
                  <a:lnTo>
                    <a:pt x="348911" y="121263"/>
                  </a:lnTo>
                  <a:lnTo>
                    <a:pt x="355060" y="136506"/>
                  </a:lnTo>
                  <a:lnTo>
                    <a:pt x="359777" y="152144"/>
                  </a:lnTo>
                  <a:lnTo>
                    <a:pt x="363038" y="168226"/>
                  </a:lnTo>
                  <a:lnTo>
                    <a:pt x="364817" y="184800"/>
                  </a:lnTo>
                  <a:lnTo>
                    <a:pt x="384600" y="184800"/>
                  </a:lnTo>
                  <a:lnTo>
                    <a:pt x="376500" y="136955"/>
                  </a:lnTo>
                  <a:lnTo>
                    <a:pt x="367463" y="117410"/>
                  </a:lnTo>
                  <a:close/>
                </a:path>
                <a:path w="385444" h="389255">
                  <a:moveTo>
                    <a:pt x="334491" y="117514"/>
                  </a:moveTo>
                  <a:lnTo>
                    <a:pt x="302075" y="117514"/>
                  </a:lnTo>
                  <a:lnTo>
                    <a:pt x="322399" y="117546"/>
                  </a:lnTo>
                  <a:lnTo>
                    <a:pt x="334491" y="117514"/>
                  </a:lnTo>
                  <a:close/>
                </a:path>
                <a:path w="385444" h="389255">
                  <a:moveTo>
                    <a:pt x="293695" y="30564"/>
                  </a:moveTo>
                  <a:lnTo>
                    <a:pt x="247459" y="30564"/>
                  </a:lnTo>
                  <a:lnTo>
                    <a:pt x="273505" y="41515"/>
                  </a:lnTo>
                  <a:lnTo>
                    <a:pt x="296749" y="56245"/>
                  </a:lnTo>
                  <a:lnTo>
                    <a:pt x="317328" y="74835"/>
                  </a:lnTo>
                  <a:lnTo>
                    <a:pt x="335194" y="97138"/>
                  </a:lnTo>
                  <a:lnTo>
                    <a:pt x="333435" y="97389"/>
                  </a:lnTo>
                  <a:lnTo>
                    <a:pt x="332357" y="97682"/>
                  </a:lnTo>
                  <a:lnTo>
                    <a:pt x="282138" y="97735"/>
                  </a:lnTo>
                  <a:lnTo>
                    <a:pt x="358367" y="97735"/>
                  </a:lnTo>
                  <a:lnTo>
                    <a:pt x="354337" y="89017"/>
                  </a:lnTo>
                  <a:lnTo>
                    <a:pt x="317258" y="46406"/>
                  </a:lnTo>
                  <a:lnTo>
                    <a:pt x="293695" y="30564"/>
                  </a:lnTo>
                  <a:close/>
                </a:path>
                <a:path w="385444" h="389255">
                  <a:moveTo>
                    <a:pt x="202424" y="23098"/>
                  </a:moveTo>
                  <a:lnTo>
                    <a:pt x="181911" y="23098"/>
                  </a:lnTo>
                  <a:lnTo>
                    <a:pt x="181911" y="97421"/>
                  </a:lnTo>
                  <a:lnTo>
                    <a:pt x="202424" y="97421"/>
                  </a:lnTo>
                  <a:lnTo>
                    <a:pt x="202424" y="23098"/>
                  </a:lnTo>
                  <a:close/>
                </a:path>
                <a:path w="385444" h="389255">
                  <a:moveTo>
                    <a:pt x="281749" y="22533"/>
                  </a:moveTo>
                  <a:lnTo>
                    <a:pt x="202424" y="22533"/>
                  </a:lnTo>
                  <a:lnTo>
                    <a:pt x="208869" y="24803"/>
                  </a:lnTo>
                  <a:lnTo>
                    <a:pt x="214655" y="27882"/>
                  </a:lnTo>
                  <a:lnTo>
                    <a:pt x="242117" y="58260"/>
                  </a:lnTo>
                  <a:lnTo>
                    <a:pt x="257626" y="92677"/>
                  </a:lnTo>
                  <a:lnTo>
                    <a:pt x="259354" y="97421"/>
                  </a:lnTo>
                  <a:lnTo>
                    <a:pt x="280441" y="97421"/>
                  </a:lnTo>
                  <a:lnTo>
                    <a:pt x="279594" y="94667"/>
                  </a:lnTo>
                  <a:lnTo>
                    <a:pt x="273684" y="77583"/>
                  </a:lnTo>
                  <a:lnTo>
                    <a:pt x="266503" y="61131"/>
                  </a:lnTo>
                  <a:lnTo>
                    <a:pt x="257834" y="45422"/>
                  </a:lnTo>
                  <a:lnTo>
                    <a:pt x="247459" y="30564"/>
                  </a:lnTo>
                  <a:lnTo>
                    <a:pt x="293695" y="30564"/>
                  </a:lnTo>
                  <a:lnTo>
                    <a:pt x="281749" y="22533"/>
                  </a:lnTo>
                  <a:close/>
                </a:path>
                <a:path w="385444" h="389255">
                  <a:moveTo>
                    <a:pt x="169403" y="29517"/>
                  </a:moveTo>
                  <a:lnTo>
                    <a:pt x="137200" y="29517"/>
                  </a:lnTo>
                  <a:lnTo>
                    <a:pt x="133249" y="35476"/>
                  </a:lnTo>
                  <a:lnTo>
                    <a:pt x="129387" y="41179"/>
                  </a:lnTo>
                  <a:lnTo>
                    <a:pt x="109307" y="83083"/>
                  </a:lnTo>
                  <a:lnTo>
                    <a:pt x="104908" y="93285"/>
                  </a:lnTo>
                  <a:lnTo>
                    <a:pt x="104207" y="94866"/>
                  </a:lnTo>
                  <a:lnTo>
                    <a:pt x="102102" y="96866"/>
                  </a:lnTo>
                  <a:lnTo>
                    <a:pt x="75301" y="97059"/>
                  </a:lnTo>
                  <a:lnTo>
                    <a:pt x="125995" y="97059"/>
                  </a:lnTo>
                  <a:lnTo>
                    <a:pt x="132348" y="74835"/>
                  </a:lnTo>
                  <a:lnTo>
                    <a:pt x="146677" y="51118"/>
                  </a:lnTo>
                  <a:lnTo>
                    <a:pt x="164618" y="31972"/>
                  </a:lnTo>
                  <a:lnTo>
                    <a:pt x="169403" y="29517"/>
                  </a:lnTo>
                  <a:close/>
                </a:path>
              </a:pathLst>
            </a:custGeom>
            <a:solidFill>
              <a:srgbClr val="3D3533"/>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pic>
          <p:nvPicPr>
            <p:cNvPr id="66" name="object 66"/>
            <p:cNvPicPr/>
            <p:nvPr/>
          </p:nvPicPr>
          <p:blipFill>
            <a:blip r:embed="rId3" cstate="print"/>
            <a:stretch>
              <a:fillRect/>
            </a:stretch>
          </p:blipFill>
          <p:spPr>
            <a:xfrm>
              <a:off x="949877" y="2379983"/>
              <a:ext cx="153618" cy="210889"/>
            </a:xfrm>
            <a:prstGeom prst="rect">
              <a:avLst/>
            </a:prstGeom>
          </p:spPr>
        </p:pic>
      </p:grpSp>
      <p:grpSp>
        <p:nvGrpSpPr>
          <p:cNvPr id="67" name="object 67"/>
          <p:cNvGrpSpPr/>
          <p:nvPr/>
        </p:nvGrpSpPr>
        <p:grpSpPr>
          <a:xfrm>
            <a:off x="405145" y="1822332"/>
            <a:ext cx="279172" cy="289569"/>
            <a:chOff x="667409" y="3005161"/>
            <a:chExt cx="460375" cy="477520"/>
          </a:xfrm>
        </p:grpSpPr>
        <p:sp>
          <p:nvSpPr>
            <p:cNvPr id="68" name="object 68"/>
            <p:cNvSpPr/>
            <p:nvPr/>
          </p:nvSpPr>
          <p:spPr>
            <a:xfrm>
              <a:off x="785002" y="3015632"/>
              <a:ext cx="332105" cy="456565"/>
            </a:xfrm>
            <a:custGeom>
              <a:avLst/>
              <a:gdLst/>
              <a:ahLst/>
              <a:cxnLst/>
              <a:rect l="l" t="t" r="r" b="b"/>
              <a:pathLst>
                <a:path w="332105" h="456564">
                  <a:moveTo>
                    <a:pt x="88335" y="454190"/>
                  </a:moveTo>
                  <a:lnTo>
                    <a:pt x="71511" y="456290"/>
                  </a:lnTo>
                  <a:lnTo>
                    <a:pt x="55212" y="455465"/>
                  </a:lnTo>
                  <a:lnTo>
                    <a:pt x="39357" y="451557"/>
                  </a:lnTo>
                  <a:lnTo>
                    <a:pt x="5686" y="429719"/>
                  </a:lnTo>
                  <a:lnTo>
                    <a:pt x="0" y="408098"/>
                  </a:lnTo>
                  <a:lnTo>
                    <a:pt x="1319" y="401145"/>
                  </a:lnTo>
                  <a:lnTo>
                    <a:pt x="26779" y="358089"/>
                  </a:lnTo>
                  <a:lnTo>
                    <a:pt x="49226" y="321869"/>
                  </a:lnTo>
                  <a:lnTo>
                    <a:pt x="73710" y="310681"/>
                  </a:lnTo>
                  <a:lnTo>
                    <a:pt x="83005" y="314519"/>
                  </a:lnTo>
                  <a:lnTo>
                    <a:pt x="118384" y="337654"/>
                  </a:lnTo>
                  <a:lnTo>
                    <a:pt x="133433" y="347753"/>
                  </a:lnTo>
                  <a:lnTo>
                    <a:pt x="135726" y="347523"/>
                  </a:lnTo>
                  <a:lnTo>
                    <a:pt x="176367" y="311173"/>
                  </a:lnTo>
                  <a:lnTo>
                    <a:pt x="206072" y="271716"/>
                  </a:lnTo>
                  <a:lnTo>
                    <a:pt x="237082" y="215330"/>
                  </a:lnTo>
                  <a:lnTo>
                    <a:pt x="250355" y="178019"/>
                  </a:lnTo>
                  <a:lnTo>
                    <a:pt x="253237" y="164017"/>
                  </a:lnTo>
                  <a:lnTo>
                    <a:pt x="254685" y="157016"/>
                  </a:lnTo>
                  <a:lnTo>
                    <a:pt x="255397" y="153801"/>
                  </a:lnTo>
                  <a:lnTo>
                    <a:pt x="254434" y="151937"/>
                  </a:lnTo>
                  <a:lnTo>
                    <a:pt x="251492" y="150178"/>
                  </a:lnTo>
                  <a:lnTo>
                    <a:pt x="239517" y="143005"/>
                  </a:lnTo>
                  <a:lnTo>
                    <a:pt x="203755" y="121205"/>
                  </a:lnTo>
                  <a:lnTo>
                    <a:pt x="205832" y="68198"/>
                  </a:lnTo>
                  <a:lnTo>
                    <a:pt x="227166" y="33655"/>
                  </a:lnTo>
                  <a:lnTo>
                    <a:pt x="260713" y="0"/>
                  </a:lnTo>
                  <a:lnTo>
                    <a:pt x="274494" y="433"/>
                  </a:lnTo>
                  <a:lnTo>
                    <a:pt x="307283" y="22991"/>
                  </a:lnTo>
                  <a:lnTo>
                    <a:pt x="326731" y="57699"/>
                  </a:lnTo>
                  <a:lnTo>
                    <a:pt x="331835" y="101520"/>
                  </a:lnTo>
                  <a:lnTo>
                    <a:pt x="329436" y="129181"/>
                  </a:lnTo>
                  <a:lnTo>
                    <a:pt x="316546" y="182598"/>
                  </a:lnTo>
                  <a:lnTo>
                    <a:pt x="283181" y="260126"/>
                  </a:lnTo>
                  <a:lnTo>
                    <a:pt x="254733" y="308587"/>
                  </a:lnTo>
                  <a:lnTo>
                    <a:pt x="221400" y="353734"/>
                  </a:lnTo>
                  <a:lnTo>
                    <a:pt x="182970" y="395396"/>
                  </a:lnTo>
                  <a:lnTo>
                    <a:pt x="150939" y="422703"/>
                  </a:lnTo>
                  <a:lnTo>
                    <a:pt x="114753" y="444065"/>
                  </a:lnTo>
                  <a:lnTo>
                    <a:pt x="94976" y="451748"/>
                  </a:lnTo>
                  <a:lnTo>
                    <a:pt x="88335" y="454190"/>
                  </a:lnTo>
                  <a:close/>
                </a:path>
              </a:pathLst>
            </a:custGeom>
            <a:ln w="20941">
              <a:solidFill>
                <a:srgbClr val="000010"/>
              </a:solidFill>
            </a:ln>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69" name="object 69"/>
            <p:cNvSpPr/>
            <p:nvPr/>
          </p:nvSpPr>
          <p:spPr>
            <a:xfrm>
              <a:off x="669503" y="3025822"/>
              <a:ext cx="256540" cy="248920"/>
            </a:xfrm>
            <a:custGeom>
              <a:avLst/>
              <a:gdLst/>
              <a:ahLst/>
              <a:cxnLst/>
              <a:rect l="l" t="t" r="r" b="b"/>
              <a:pathLst>
                <a:path w="256540" h="248920">
                  <a:moveTo>
                    <a:pt x="81641" y="10"/>
                  </a:moveTo>
                  <a:lnTo>
                    <a:pt x="41820" y="10"/>
                  </a:lnTo>
                  <a:lnTo>
                    <a:pt x="39716" y="2104"/>
                  </a:lnTo>
                  <a:lnTo>
                    <a:pt x="39716" y="24617"/>
                  </a:lnTo>
                  <a:lnTo>
                    <a:pt x="38553" y="25779"/>
                  </a:lnTo>
                  <a:lnTo>
                    <a:pt x="5936" y="25779"/>
                  </a:lnTo>
                  <a:lnTo>
                    <a:pt x="83" y="31632"/>
                  </a:lnTo>
                  <a:lnTo>
                    <a:pt x="0" y="242139"/>
                  </a:lnTo>
                  <a:lnTo>
                    <a:pt x="6366" y="248505"/>
                  </a:lnTo>
                  <a:lnTo>
                    <a:pt x="248746" y="248505"/>
                  </a:lnTo>
                  <a:lnTo>
                    <a:pt x="256473" y="240778"/>
                  </a:lnTo>
                  <a:lnTo>
                    <a:pt x="256473" y="235479"/>
                  </a:lnTo>
                  <a:lnTo>
                    <a:pt x="19413" y="235479"/>
                  </a:lnTo>
                  <a:lnTo>
                    <a:pt x="12942" y="229008"/>
                  </a:lnTo>
                  <a:lnTo>
                    <a:pt x="12942" y="105002"/>
                  </a:lnTo>
                  <a:lnTo>
                    <a:pt x="14104" y="103839"/>
                  </a:lnTo>
                  <a:lnTo>
                    <a:pt x="256473" y="103839"/>
                  </a:lnTo>
                  <a:lnTo>
                    <a:pt x="256473" y="90499"/>
                  </a:lnTo>
                  <a:lnTo>
                    <a:pt x="14020" y="90499"/>
                  </a:lnTo>
                  <a:lnTo>
                    <a:pt x="12858" y="89337"/>
                  </a:lnTo>
                  <a:lnTo>
                    <a:pt x="12858" y="43077"/>
                  </a:lnTo>
                  <a:lnTo>
                    <a:pt x="17067" y="38867"/>
                  </a:lnTo>
                  <a:lnTo>
                    <a:pt x="52993" y="38867"/>
                  </a:lnTo>
                  <a:lnTo>
                    <a:pt x="52993" y="14188"/>
                  </a:lnTo>
                  <a:lnTo>
                    <a:pt x="54155" y="13025"/>
                  </a:lnTo>
                  <a:lnTo>
                    <a:pt x="83788" y="13025"/>
                  </a:lnTo>
                  <a:lnTo>
                    <a:pt x="83745" y="2104"/>
                  </a:lnTo>
                  <a:lnTo>
                    <a:pt x="81641" y="10"/>
                  </a:lnTo>
                  <a:close/>
                </a:path>
                <a:path w="256540" h="248920">
                  <a:moveTo>
                    <a:pt x="256473" y="103839"/>
                  </a:moveTo>
                  <a:lnTo>
                    <a:pt x="242348" y="103839"/>
                  </a:lnTo>
                  <a:lnTo>
                    <a:pt x="243510" y="105002"/>
                  </a:lnTo>
                  <a:lnTo>
                    <a:pt x="243510" y="230883"/>
                  </a:lnTo>
                  <a:lnTo>
                    <a:pt x="238914" y="235479"/>
                  </a:lnTo>
                  <a:lnTo>
                    <a:pt x="256473" y="235479"/>
                  </a:lnTo>
                  <a:lnTo>
                    <a:pt x="256473" y="103839"/>
                  </a:lnTo>
                  <a:close/>
                </a:path>
                <a:path w="256540" h="248920">
                  <a:moveTo>
                    <a:pt x="256473" y="38899"/>
                  </a:moveTo>
                  <a:lnTo>
                    <a:pt x="238809" y="38899"/>
                  </a:lnTo>
                  <a:lnTo>
                    <a:pt x="243469" y="43558"/>
                  </a:lnTo>
                  <a:lnTo>
                    <a:pt x="243469" y="89337"/>
                  </a:lnTo>
                  <a:lnTo>
                    <a:pt x="242306" y="90499"/>
                  </a:lnTo>
                  <a:lnTo>
                    <a:pt x="256473" y="90499"/>
                  </a:lnTo>
                  <a:lnTo>
                    <a:pt x="256473" y="38899"/>
                  </a:lnTo>
                  <a:close/>
                </a:path>
                <a:path w="256540" h="248920">
                  <a:moveTo>
                    <a:pt x="52993" y="38867"/>
                  </a:moveTo>
                  <a:lnTo>
                    <a:pt x="38522" y="38867"/>
                  </a:lnTo>
                  <a:lnTo>
                    <a:pt x="39684" y="40030"/>
                  </a:lnTo>
                  <a:lnTo>
                    <a:pt x="39684" y="61998"/>
                  </a:lnTo>
                  <a:lnTo>
                    <a:pt x="42124" y="64437"/>
                  </a:lnTo>
                  <a:lnTo>
                    <a:pt x="81337" y="64437"/>
                  </a:lnTo>
                  <a:lnTo>
                    <a:pt x="83777" y="61998"/>
                  </a:lnTo>
                  <a:lnTo>
                    <a:pt x="83777" y="51453"/>
                  </a:lnTo>
                  <a:lnTo>
                    <a:pt x="54155" y="51453"/>
                  </a:lnTo>
                  <a:lnTo>
                    <a:pt x="52993" y="50291"/>
                  </a:lnTo>
                  <a:lnTo>
                    <a:pt x="52993" y="38867"/>
                  </a:lnTo>
                  <a:close/>
                </a:path>
                <a:path w="256540" h="248920">
                  <a:moveTo>
                    <a:pt x="185690" y="38951"/>
                  </a:moveTo>
                  <a:lnTo>
                    <a:pt x="171261" y="38951"/>
                  </a:lnTo>
                  <a:lnTo>
                    <a:pt x="172424" y="40113"/>
                  </a:lnTo>
                  <a:lnTo>
                    <a:pt x="172528" y="61998"/>
                  </a:lnTo>
                  <a:lnTo>
                    <a:pt x="174884" y="64354"/>
                  </a:lnTo>
                  <a:lnTo>
                    <a:pt x="214171" y="64354"/>
                  </a:lnTo>
                  <a:lnTo>
                    <a:pt x="216527" y="61998"/>
                  </a:lnTo>
                  <a:lnTo>
                    <a:pt x="216632" y="51432"/>
                  </a:lnTo>
                  <a:lnTo>
                    <a:pt x="186852" y="51432"/>
                  </a:lnTo>
                  <a:lnTo>
                    <a:pt x="185711" y="50291"/>
                  </a:lnTo>
                  <a:lnTo>
                    <a:pt x="185690" y="38951"/>
                  </a:lnTo>
                  <a:close/>
                </a:path>
                <a:path w="256540" h="248920">
                  <a:moveTo>
                    <a:pt x="83788" y="13025"/>
                  </a:moveTo>
                  <a:lnTo>
                    <a:pt x="69547" y="13025"/>
                  </a:lnTo>
                  <a:lnTo>
                    <a:pt x="70709" y="14188"/>
                  </a:lnTo>
                  <a:lnTo>
                    <a:pt x="70709" y="50291"/>
                  </a:lnTo>
                  <a:lnTo>
                    <a:pt x="69547" y="51453"/>
                  </a:lnTo>
                  <a:lnTo>
                    <a:pt x="83777" y="51453"/>
                  </a:lnTo>
                  <a:lnTo>
                    <a:pt x="83861" y="40030"/>
                  </a:lnTo>
                  <a:lnTo>
                    <a:pt x="84939" y="38951"/>
                  </a:lnTo>
                  <a:lnTo>
                    <a:pt x="185690" y="38951"/>
                  </a:lnTo>
                  <a:lnTo>
                    <a:pt x="185690" y="25517"/>
                  </a:lnTo>
                  <a:lnTo>
                    <a:pt x="84950" y="25517"/>
                  </a:lnTo>
                  <a:lnTo>
                    <a:pt x="83913" y="24480"/>
                  </a:lnTo>
                  <a:lnTo>
                    <a:pt x="83788" y="13025"/>
                  </a:lnTo>
                  <a:close/>
                </a:path>
                <a:path w="256540" h="248920">
                  <a:moveTo>
                    <a:pt x="216579" y="12858"/>
                  </a:moveTo>
                  <a:lnTo>
                    <a:pt x="202412" y="12858"/>
                  </a:lnTo>
                  <a:lnTo>
                    <a:pt x="203574" y="14020"/>
                  </a:lnTo>
                  <a:lnTo>
                    <a:pt x="203554" y="50291"/>
                  </a:lnTo>
                  <a:lnTo>
                    <a:pt x="202412" y="51432"/>
                  </a:lnTo>
                  <a:lnTo>
                    <a:pt x="216632" y="51432"/>
                  </a:lnTo>
                  <a:lnTo>
                    <a:pt x="216663" y="40030"/>
                  </a:lnTo>
                  <a:lnTo>
                    <a:pt x="217794" y="38899"/>
                  </a:lnTo>
                  <a:lnTo>
                    <a:pt x="256473" y="38899"/>
                  </a:lnTo>
                  <a:lnTo>
                    <a:pt x="256473" y="31632"/>
                  </a:lnTo>
                  <a:lnTo>
                    <a:pt x="250474" y="25643"/>
                  </a:lnTo>
                  <a:lnTo>
                    <a:pt x="217742" y="25643"/>
                  </a:lnTo>
                  <a:lnTo>
                    <a:pt x="216579" y="24480"/>
                  </a:lnTo>
                  <a:lnTo>
                    <a:pt x="216579" y="12858"/>
                  </a:lnTo>
                  <a:close/>
                </a:path>
                <a:path w="256540" h="248920">
                  <a:moveTo>
                    <a:pt x="214119" y="0"/>
                  </a:moveTo>
                  <a:lnTo>
                    <a:pt x="174968" y="10"/>
                  </a:lnTo>
                  <a:lnTo>
                    <a:pt x="172518" y="2460"/>
                  </a:lnTo>
                  <a:lnTo>
                    <a:pt x="172392" y="24480"/>
                  </a:lnTo>
                  <a:lnTo>
                    <a:pt x="171356" y="25517"/>
                  </a:lnTo>
                  <a:lnTo>
                    <a:pt x="185690" y="25517"/>
                  </a:lnTo>
                  <a:lnTo>
                    <a:pt x="185690" y="14020"/>
                  </a:lnTo>
                  <a:lnTo>
                    <a:pt x="186852" y="12858"/>
                  </a:lnTo>
                  <a:lnTo>
                    <a:pt x="216579" y="12858"/>
                  </a:lnTo>
                  <a:lnTo>
                    <a:pt x="216579" y="2460"/>
                  </a:lnTo>
                  <a:lnTo>
                    <a:pt x="214119" y="0"/>
                  </a:lnTo>
                  <a:close/>
                </a:path>
              </a:pathLst>
            </a:custGeom>
            <a:solidFill>
              <a:srgbClr val="000010"/>
            </a:solidFill>
          </p:spPr>
          <p:txBody>
            <a:bodyPr wrap="square" lIns="0" tIns="0" rIns="0" bIns="0" rtlCol="0"/>
            <a:lstStyle/>
            <a:p>
              <a:pPr defTabSz="554492"/>
              <a:endParaRPr sz="1092" kern="0">
                <a:solidFill>
                  <a:srgbClr val="120B07"/>
                </a:solidFill>
                <a:latin typeface="☞AKTIV GROTESK" panose="020B0504020202020204" pitchFamily="34" charset="0"/>
              </a:endParaRPr>
            </a:p>
          </p:txBody>
        </p:sp>
        <p:sp>
          <p:nvSpPr>
            <p:cNvPr id="70" name="object 70"/>
            <p:cNvSpPr/>
            <p:nvPr/>
          </p:nvSpPr>
          <p:spPr>
            <a:xfrm>
              <a:off x="669503" y="3025822"/>
              <a:ext cx="256540" cy="248920"/>
            </a:xfrm>
            <a:custGeom>
              <a:avLst/>
              <a:gdLst/>
              <a:ahLst/>
              <a:cxnLst/>
              <a:rect l="l" t="t" r="r" b="b"/>
              <a:pathLst>
                <a:path w="256540" h="248920">
                  <a:moveTo>
                    <a:pt x="239217" y="248505"/>
                  </a:moveTo>
                  <a:lnTo>
                    <a:pt x="14208" y="248505"/>
                  </a:lnTo>
                  <a:lnTo>
                    <a:pt x="6366" y="248505"/>
                  </a:lnTo>
                  <a:lnTo>
                    <a:pt x="0" y="242139"/>
                  </a:lnTo>
                  <a:lnTo>
                    <a:pt x="0" y="234296"/>
                  </a:lnTo>
                  <a:lnTo>
                    <a:pt x="0" y="39045"/>
                  </a:lnTo>
                  <a:lnTo>
                    <a:pt x="0" y="31716"/>
                  </a:lnTo>
                  <a:lnTo>
                    <a:pt x="5936" y="25779"/>
                  </a:lnTo>
                  <a:lnTo>
                    <a:pt x="13266" y="25779"/>
                  </a:lnTo>
                  <a:lnTo>
                    <a:pt x="37119" y="25779"/>
                  </a:lnTo>
                  <a:lnTo>
                    <a:pt x="38553" y="25779"/>
                  </a:lnTo>
                  <a:lnTo>
                    <a:pt x="39716" y="24617"/>
                  </a:lnTo>
                  <a:lnTo>
                    <a:pt x="39716" y="23182"/>
                  </a:lnTo>
                  <a:lnTo>
                    <a:pt x="39716" y="4690"/>
                  </a:lnTo>
                  <a:lnTo>
                    <a:pt x="39716" y="2104"/>
                  </a:lnTo>
                  <a:lnTo>
                    <a:pt x="41820" y="10"/>
                  </a:lnTo>
                  <a:lnTo>
                    <a:pt x="44407" y="10"/>
                  </a:lnTo>
                  <a:lnTo>
                    <a:pt x="79002" y="10"/>
                  </a:lnTo>
                  <a:lnTo>
                    <a:pt x="81641" y="10"/>
                  </a:lnTo>
                  <a:lnTo>
                    <a:pt x="83788" y="2146"/>
                  </a:lnTo>
                  <a:lnTo>
                    <a:pt x="83788" y="4795"/>
                  </a:lnTo>
                  <a:lnTo>
                    <a:pt x="83788" y="22920"/>
                  </a:lnTo>
                  <a:lnTo>
                    <a:pt x="83788" y="24355"/>
                  </a:lnTo>
                  <a:lnTo>
                    <a:pt x="84950" y="25517"/>
                  </a:lnTo>
                  <a:lnTo>
                    <a:pt x="86384" y="25517"/>
                  </a:lnTo>
                  <a:lnTo>
                    <a:pt x="169921" y="25517"/>
                  </a:lnTo>
                  <a:lnTo>
                    <a:pt x="171356" y="25517"/>
                  </a:lnTo>
                  <a:lnTo>
                    <a:pt x="172518" y="24355"/>
                  </a:lnTo>
                  <a:lnTo>
                    <a:pt x="172518" y="22920"/>
                  </a:lnTo>
                  <a:lnTo>
                    <a:pt x="172518" y="5497"/>
                  </a:lnTo>
                  <a:lnTo>
                    <a:pt x="172518" y="2460"/>
                  </a:lnTo>
                  <a:lnTo>
                    <a:pt x="174978" y="0"/>
                  </a:lnTo>
                  <a:lnTo>
                    <a:pt x="178015" y="0"/>
                  </a:lnTo>
                  <a:lnTo>
                    <a:pt x="211082" y="0"/>
                  </a:lnTo>
                  <a:lnTo>
                    <a:pt x="214119" y="0"/>
                  </a:lnTo>
                  <a:lnTo>
                    <a:pt x="216579" y="2460"/>
                  </a:lnTo>
                  <a:lnTo>
                    <a:pt x="216579" y="5497"/>
                  </a:lnTo>
                  <a:lnTo>
                    <a:pt x="216579" y="23046"/>
                  </a:lnTo>
                  <a:lnTo>
                    <a:pt x="216579" y="24480"/>
                  </a:lnTo>
                  <a:lnTo>
                    <a:pt x="217742" y="25643"/>
                  </a:lnTo>
                  <a:lnTo>
                    <a:pt x="219176" y="25643"/>
                  </a:lnTo>
                  <a:lnTo>
                    <a:pt x="243071" y="25643"/>
                  </a:lnTo>
                  <a:lnTo>
                    <a:pt x="250474" y="25643"/>
                  </a:lnTo>
                  <a:lnTo>
                    <a:pt x="256473" y="31632"/>
                  </a:lnTo>
                  <a:lnTo>
                    <a:pt x="256473" y="39035"/>
                  </a:lnTo>
                  <a:lnTo>
                    <a:pt x="256473" y="231259"/>
                  </a:lnTo>
                  <a:lnTo>
                    <a:pt x="256473" y="240778"/>
                  </a:lnTo>
                  <a:lnTo>
                    <a:pt x="248746" y="248505"/>
                  </a:lnTo>
                  <a:lnTo>
                    <a:pt x="239217" y="248505"/>
                  </a:lnTo>
                  <a:close/>
                </a:path>
              </a:pathLst>
            </a:custGeom>
            <a:ln w="4188">
              <a:solidFill>
                <a:srgbClr val="000010"/>
              </a:solidFill>
            </a:ln>
          </p:spPr>
          <p:txBody>
            <a:bodyPr wrap="square" lIns="0" tIns="0" rIns="0" bIns="0" rtlCol="0"/>
            <a:lstStyle/>
            <a:p>
              <a:pPr defTabSz="554492"/>
              <a:endParaRPr sz="1092" kern="0">
                <a:solidFill>
                  <a:srgbClr val="120B07"/>
                </a:solidFill>
                <a:latin typeface="☞AKTIV GROTESK" panose="020B0504020202020204" pitchFamily="34" charset="0"/>
              </a:endParaRPr>
            </a:p>
          </p:txBody>
        </p:sp>
        <p:pic>
          <p:nvPicPr>
            <p:cNvPr id="71" name="object 71"/>
            <p:cNvPicPr/>
            <p:nvPr/>
          </p:nvPicPr>
          <p:blipFill>
            <a:blip r:embed="rId4" cstate="print"/>
            <a:stretch>
              <a:fillRect/>
            </a:stretch>
          </p:blipFill>
          <p:spPr>
            <a:xfrm>
              <a:off x="680267" y="3036586"/>
              <a:ext cx="234841" cy="226809"/>
            </a:xfrm>
            <a:prstGeom prst="rect">
              <a:avLst/>
            </a:prstGeom>
          </p:spPr>
        </p:pic>
      </p:grpSp>
      <p:pic>
        <p:nvPicPr>
          <p:cNvPr id="1026" name="Picture 2" descr="Mobile app - Free technology icons">
            <a:extLst>
              <a:ext uri="{FF2B5EF4-FFF2-40B4-BE49-F238E27FC236}">
                <a16:creationId xmlns:a16="http://schemas.microsoft.com/office/drawing/2014/main" id="{AEEE0562-3CAB-5025-6139-76EEDDB965A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289598" y="3792813"/>
            <a:ext cx="340883" cy="340883"/>
          </a:xfrm>
          <a:prstGeom prst="rect">
            <a:avLst/>
          </a:prstGeom>
          <a:noFill/>
          <a:extLst>
            <a:ext uri="{909E8E84-426E-40DD-AFC4-6F175D3DCCD1}">
              <a14:hiddenFill xmlns:a14="http://schemas.microsoft.com/office/drawing/2010/main">
                <a:solidFill>
                  <a:srgbClr val="FFFFFF"/>
                </a:solidFill>
              </a14:hiddenFill>
            </a:ext>
          </a:extLst>
        </p:spPr>
      </p:pic>
      <p:pic>
        <p:nvPicPr>
          <p:cNvPr id="75" name="Bildobjekt 74" descr="En bild som visar skärmbild, Teckensnitt, svart, typografi&#10;&#10;AI-genererat innehåll kan vara felaktigt.">
            <a:extLst>
              <a:ext uri="{FF2B5EF4-FFF2-40B4-BE49-F238E27FC236}">
                <a16:creationId xmlns:a16="http://schemas.microsoft.com/office/drawing/2014/main" id="{CEEE5924-3DD1-1104-AA7D-9B6852F82FA2}"/>
              </a:ext>
            </a:extLst>
          </p:cNvPr>
          <p:cNvPicPr>
            <a:picLocks noChangeAspect="1"/>
          </p:cNvPicPr>
          <p:nvPr/>
        </p:nvPicPr>
        <p:blipFill>
          <a:blip r:embed="rId6"/>
          <a:stretch>
            <a:fillRect/>
          </a:stretch>
        </p:blipFill>
        <p:spPr>
          <a:xfrm>
            <a:off x="138605" y="6545045"/>
            <a:ext cx="1757034" cy="176685"/>
          </a:xfrm>
          <a:prstGeom prst="rect">
            <a:avLst/>
          </a:prstGeom>
        </p:spPr>
      </p:pic>
      <p:grpSp>
        <p:nvGrpSpPr>
          <p:cNvPr id="78" name="Grupp 77">
            <a:extLst>
              <a:ext uri="{FF2B5EF4-FFF2-40B4-BE49-F238E27FC236}">
                <a16:creationId xmlns:a16="http://schemas.microsoft.com/office/drawing/2014/main" id="{26328C9C-508F-C9BD-4C27-7DD7693441A0}"/>
              </a:ext>
            </a:extLst>
          </p:cNvPr>
          <p:cNvGrpSpPr/>
          <p:nvPr/>
        </p:nvGrpSpPr>
        <p:grpSpPr>
          <a:xfrm>
            <a:off x="10840008" y="84438"/>
            <a:ext cx="1311145" cy="1128239"/>
            <a:chOff x="10840008" y="84438"/>
            <a:chExt cx="1311145" cy="1128239"/>
          </a:xfrm>
        </p:grpSpPr>
        <p:sp>
          <p:nvSpPr>
            <p:cNvPr id="76" name="object 16">
              <a:extLst>
                <a:ext uri="{FF2B5EF4-FFF2-40B4-BE49-F238E27FC236}">
                  <a16:creationId xmlns:a16="http://schemas.microsoft.com/office/drawing/2014/main" id="{631490A6-AB80-7813-0BC3-EB13ED4BB486}"/>
                </a:ext>
              </a:extLst>
            </p:cNvPr>
            <p:cNvSpPr/>
            <p:nvPr/>
          </p:nvSpPr>
          <p:spPr>
            <a:xfrm>
              <a:off x="10840008" y="84438"/>
              <a:ext cx="1311145" cy="1128239"/>
            </a:xfrm>
            <a:custGeom>
              <a:avLst/>
              <a:gdLst/>
              <a:ahLst/>
              <a:cxnLst/>
              <a:rect l="l" t="t" r="r" b="b"/>
              <a:pathLst>
                <a:path w="2162175" h="1860550">
                  <a:moveTo>
                    <a:pt x="1082574" y="0"/>
                  </a:moveTo>
                  <a:lnTo>
                    <a:pt x="983344" y="113609"/>
                  </a:lnTo>
                  <a:lnTo>
                    <a:pt x="950770" y="151239"/>
                  </a:lnTo>
                  <a:lnTo>
                    <a:pt x="918565" y="188997"/>
                  </a:lnTo>
                  <a:lnTo>
                    <a:pt x="886800" y="227029"/>
                  </a:lnTo>
                  <a:lnTo>
                    <a:pt x="877064" y="236408"/>
                  </a:lnTo>
                  <a:lnTo>
                    <a:pt x="868203" y="239886"/>
                  </a:lnTo>
                  <a:lnTo>
                    <a:pt x="859147" y="238784"/>
                  </a:lnTo>
                  <a:lnTo>
                    <a:pt x="848822" y="234422"/>
                  </a:lnTo>
                  <a:lnTo>
                    <a:pt x="617122" y="121430"/>
                  </a:lnTo>
                  <a:lnTo>
                    <a:pt x="582045" y="104750"/>
                  </a:lnTo>
                  <a:lnTo>
                    <a:pt x="493471" y="423044"/>
                  </a:lnTo>
                  <a:lnTo>
                    <a:pt x="281080" y="423044"/>
                  </a:lnTo>
                  <a:lnTo>
                    <a:pt x="242559" y="422691"/>
                  </a:lnTo>
                  <a:lnTo>
                    <a:pt x="223314" y="422767"/>
                  </a:lnTo>
                  <a:lnTo>
                    <a:pt x="204108" y="423484"/>
                  </a:lnTo>
                  <a:lnTo>
                    <a:pt x="191329" y="425257"/>
                  </a:lnTo>
                  <a:lnTo>
                    <a:pt x="182381" y="430064"/>
                  </a:lnTo>
                  <a:lnTo>
                    <a:pt x="178523" y="439730"/>
                  </a:lnTo>
                  <a:lnTo>
                    <a:pt x="181010" y="456080"/>
                  </a:lnTo>
                  <a:lnTo>
                    <a:pt x="196081" y="507828"/>
                  </a:lnTo>
                  <a:lnTo>
                    <a:pt x="210483" y="559780"/>
                  </a:lnTo>
                  <a:lnTo>
                    <a:pt x="224364" y="611885"/>
                  </a:lnTo>
                  <a:lnTo>
                    <a:pt x="237872" y="664094"/>
                  </a:lnTo>
                  <a:lnTo>
                    <a:pt x="251154" y="716355"/>
                  </a:lnTo>
                  <a:lnTo>
                    <a:pt x="251698" y="724576"/>
                  </a:lnTo>
                  <a:lnTo>
                    <a:pt x="249983" y="733782"/>
                  </a:lnTo>
                  <a:lnTo>
                    <a:pt x="212744" y="770510"/>
                  </a:lnTo>
                  <a:lnTo>
                    <a:pt x="154129" y="813182"/>
                  </a:lnTo>
                  <a:lnTo>
                    <a:pt x="124928" y="834665"/>
                  </a:lnTo>
                  <a:lnTo>
                    <a:pt x="94233" y="857935"/>
                  </a:lnTo>
                  <a:lnTo>
                    <a:pt x="0" y="930725"/>
                  </a:lnTo>
                  <a:lnTo>
                    <a:pt x="235835" y="1106332"/>
                  </a:lnTo>
                  <a:lnTo>
                    <a:pt x="246258" y="1115764"/>
                  </a:lnTo>
                  <a:lnTo>
                    <a:pt x="252582" y="1126249"/>
                  </a:lnTo>
                  <a:lnTo>
                    <a:pt x="254452" y="1138613"/>
                  </a:lnTo>
                  <a:lnTo>
                    <a:pt x="251510" y="1153682"/>
                  </a:lnTo>
                  <a:lnTo>
                    <a:pt x="239014" y="1193653"/>
                  </a:lnTo>
                  <a:lnTo>
                    <a:pt x="227353" y="1233900"/>
                  </a:lnTo>
                  <a:lnTo>
                    <a:pt x="216161" y="1274299"/>
                  </a:lnTo>
                  <a:lnTo>
                    <a:pt x="197279" y="1343573"/>
                  </a:lnTo>
                  <a:lnTo>
                    <a:pt x="172549" y="1438888"/>
                  </a:lnTo>
                  <a:lnTo>
                    <a:pt x="456478" y="1438877"/>
                  </a:lnTo>
                  <a:lnTo>
                    <a:pt x="474753" y="1440814"/>
                  </a:lnTo>
                  <a:lnTo>
                    <a:pt x="488944" y="1447489"/>
                  </a:lnTo>
                  <a:lnTo>
                    <a:pt x="499399" y="1459710"/>
                  </a:lnTo>
                  <a:lnTo>
                    <a:pt x="506466" y="1478279"/>
                  </a:lnTo>
                  <a:lnTo>
                    <a:pt x="518224" y="1524272"/>
                  </a:lnTo>
                  <a:lnTo>
                    <a:pt x="530425" y="1570198"/>
                  </a:lnTo>
                  <a:lnTo>
                    <a:pt x="542952" y="1616131"/>
                  </a:lnTo>
                  <a:lnTo>
                    <a:pt x="581291" y="1754721"/>
                  </a:lnTo>
                  <a:lnTo>
                    <a:pt x="871544" y="1614463"/>
                  </a:lnTo>
                  <a:lnTo>
                    <a:pt x="1081935" y="1859953"/>
                  </a:lnTo>
                  <a:lnTo>
                    <a:pt x="1291751" y="1615301"/>
                  </a:lnTo>
                  <a:lnTo>
                    <a:pt x="1582004" y="1753873"/>
                  </a:lnTo>
                  <a:lnTo>
                    <a:pt x="1640150" y="1548365"/>
                  </a:lnTo>
                  <a:lnTo>
                    <a:pt x="1653855" y="1498331"/>
                  </a:lnTo>
                  <a:lnTo>
                    <a:pt x="1674835" y="1446702"/>
                  </a:lnTo>
                  <a:lnTo>
                    <a:pt x="1728774" y="1438720"/>
                  </a:lnTo>
                  <a:lnTo>
                    <a:pt x="1780528" y="1437781"/>
                  </a:lnTo>
                  <a:lnTo>
                    <a:pt x="1987572" y="1432804"/>
                  </a:lnTo>
                  <a:lnTo>
                    <a:pt x="1987939" y="1425108"/>
                  </a:lnTo>
                  <a:lnTo>
                    <a:pt x="1988955" y="1421569"/>
                  </a:lnTo>
                  <a:lnTo>
                    <a:pt x="1950106" y="1282421"/>
                  </a:lnTo>
                  <a:lnTo>
                    <a:pt x="1925114" y="1191575"/>
                  </a:lnTo>
                  <a:lnTo>
                    <a:pt x="1912936" y="1146069"/>
                  </a:lnTo>
                  <a:lnTo>
                    <a:pt x="1912082" y="1137341"/>
                  </a:lnTo>
                  <a:lnTo>
                    <a:pt x="1913372" y="1127580"/>
                  </a:lnTo>
                  <a:lnTo>
                    <a:pt x="1955195" y="1086018"/>
                  </a:lnTo>
                  <a:lnTo>
                    <a:pt x="1989528" y="1060378"/>
                  </a:lnTo>
                  <a:lnTo>
                    <a:pt x="2058471" y="1009435"/>
                  </a:lnTo>
                  <a:lnTo>
                    <a:pt x="2084239" y="989877"/>
                  </a:lnTo>
                  <a:lnTo>
                    <a:pt x="2162017" y="929751"/>
                  </a:lnTo>
                  <a:lnTo>
                    <a:pt x="2042940" y="839457"/>
                  </a:lnTo>
                  <a:lnTo>
                    <a:pt x="1965105" y="780925"/>
                  </a:lnTo>
                  <a:lnTo>
                    <a:pt x="1926203" y="752092"/>
                  </a:lnTo>
                  <a:lnTo>
                    <a:pt x="1915861" y="742451"/>
                  </a:lnTo>
                  <a:lnTo>
                    <a:pt x="1910657" y="732362"/>
                  </a:lnTo>
                  <a:lnTo>
                    <a:pt x="1909818" y="721005"/>
                  </a:lnTo>
                  <a:lnTo>
                    <a:pt x="1912570" y="707559"/>
                  </a:lnTo>
                  <a:lnTo>
                    <a:pt x="1925568" y="662314"/>
                  </a:lnTo>
                  <a:lnTo>
                    <a:pt x="1938389" y="616881"/>
                  </a:lnTo>
                  <a:lnTo>
                    <a:pt x="1989855" y="431065"/>
                  </a:lnTo>
                  <a:lnTo>
                    <a:pt x="1970946" y="426320"/>
                  </a:lnTo>
                  <a:lnTo>
                    <a:pt x="1961727" y="424340"/>
                  </a:lnTo>
                  <a:lnTo>
                    <a:pt x="1900571" y="421702"/>
                  </a:lnTo>
                  <a:lnTo>
                    <a:pt x="1796610" y="418784"/>
                  </a:lnTo>
                  <a:lnTo>
                    <a:pt x="1744626" y="417652"/>
                  </a:lnTo>
                  <a:lnTo>
                    <a:pt x="1692639" y="416825"/>
                  </a:lnTo>
                  <a:lnTo>
                    <a:pt x="1680051" y="415186"/>
                  </a:lnTo>
                  <a:lnTo>
                    <a:pt x="1671098" y="410521"/>
                  </a:lnTo>
                  <a:lnTo>
                    <a:pt x="1664960" y="402636"/>
                  </a:lnTo>
                  <a:lnTo>
                    <a:pt x="1660818" y="391338"/>
                  </a:lnTo>
                  <a:lnTo>
                    <a:pt x="1649442" y="348429"/>
                  </a:lnTo>
                  <a:lnTo>
                    <a:pt x="1637828" y="305584"/>
                  </a:lnTo>
                  <a:lnTo>
                    <a:pt x="1606300" y="191882"/>
                  </a:lnTo>
                  <a:lnTo>
                    <a:pt x="1581365" y="105117"/>
                  </a:lnTo>
                  <a:lnTo>
                    <a:pt x="1448194" y="170353"/>
                  </a:lnTo>
                  <a:lnTo>
                    <a:pt x="1318870" y="234191"/>
                  </a:lnTo>
                  <a:lnTo>
                    <a:pt x="1306802" y="239075"/>
                  </a:lnTo>
                  <a:lnTo>
                    <a:pt x="1295842" y="240312"/>
                  </a:lnTo>
                  <a:lnTo>
                    <a:pt x="1285554" y="236836"/>
                  </a:lnTo>
                  <a:lnTo>
                    <a:pt x="1275500" y="227584"/>
                  </a:lnTo>
                  <a:lnTo>
                    <a:pt x="1253444" y="200710"/>
                  </a:lnTo>
                  <a:lnTo>
                    <a:pt x="1231052" y="174108"/>
                  </a:lnTo>
                  <a:lnTo>
                    <a:pt x="1082574" y="0"/>
                  </a:lnTo>
                  <a:close/>
                </a:path>
              </a:pathLst>
            </a:custGeom>
            <a:solidFill>
              <a:srgbClr val="D02702"/>
            </a:solidFill>
          </p:spPr>
          <p:txBody>
            <a:bodyPr wrap="square" lIns="0" tIns="0" rIns="0" bIns="0" rtlCol="0"/>
            <a:lstStyle/>
            <a:p>
              <a:pPr defTabSz="554492"/>
              <a:endParaRPr sz="1092" kern="0">
                <a:solidFill>
                  <a:srgbClr val="FCEDD6"/>
                </a:solidFill>
                <a:latin typeface="☞AKTIV GROTESK" panose="020B0504020202020204" pitchFamily="34" charset="0"/>
              </a:endParaRPr>
            </a:p>
          </p:txBody>
        </p:sp>
        <p:sp>
          <p:nvSpPr>
            <p:cNvPr id="77" name="object 17">
              <a:extLst>
                <a:ext uri="{FF2B5EF4-FFF2-40B4-BE49-F238E27FC236}">
                  <a16:creationId xmlns:a16="http://schemas.microsoft.com/office/drawing/2014/main" id="{3FF57CF8-351F-2E32-C79C-86206F6CC347}"/>
                </a:ext>
              </a:extLst>
            </p:cNvPr>
            <p:cNvSpPr txBox="1"/>
            <p:nvPr/>
          </p:nvSpPr>
          <p:spPr>
            <a:xfrm>
              <a:off x="11097039" y="418493"/>
              <a:ext cx="795543" cy="368405"/>
            </a:xfrm>
            <a:prstGeom prst="rect">
              <a:avLst/>
            </a:prstGeom>
          </p:spPr>
          <p:txBody>
            <a:bodyPr vert="horz" wrap="square" lIns="0" tIns="9242" rIns="0" bIns="0" rtlCol="0">
              <a:spAutoFit/>
            </a:bodyPr>
            <a:lstStyle/>
            <a:p>
              <a:pPr marL="1540" algn="ctr" defTabSz="554492">
                <a:lnSpc>
                  <a:spcPts val="1740"/>
                </a:lnSpc>
                <a:spcBef>
                  <a:spcPts val="73"/>
                </a:spcBef>
              </a:pPr>
              <a:r>
                <a:rPr lang="sv-SE" sz="1486" b="1" kern="0" spc="6" dirty="0">
                  <a:solidFill>
                    <a:srgbClr val="FCEDD6"/>
                  </a:solidFill>
                  <a:latin typeface="☞AKTIV GROTESK" panose="020B0504020202020204" pitchFamily="34" charset="0"/>
                  <a:cs typeface="Lato"/>
                </a:rPr>
                <a:t>xx</a:t>
              </a:r>
              <a:endParaRPr sz="1486" kern="0" dirty="0">
                <a:solidFill>
                  <a:srgbClr val="FCEDD6"/>
                </a:solidFill>
                <a:latin typeface="☞AKTIV GROTESK" panose="020B0504020202020204" pitchFamily="34" charset="0"/>
                <a:cs typeface="Lato"/>
              </a:endParaRPr>
            </a:p>
            <a:p>
              <a:pPr algn="ctr" defTabSz="554492">
                <a:lnSpc>
                  <a:spcPts val="1085"/>
                </a:lnSpc>
              </a:pPr>
              <a:r>
                <a:rPr sz="940" b="1" kern="0" spc="-6" dirty="0">
                  <a:solidFill>
                    <a:srgbClr val="FCEDD6"/>
                  </a:solidFill>
                  <a:latin typeface="☞AKTIV GROTESK" panose="020B0504020202020204" pitchFamily="34" charset="0"/>
                  <a:cs typeface="Lato"/>
                </a:rPr>
                <a:t>KONTAKTER</a:t>
              </a:r>
              <a:endParaRPr sz="940" kern="0" dirty="0">
                <a:solidFill>
                  <a:srgbClr val="FCEDD6"/>
                </a:solidFill>
                <a:latin typeface="☞AKTIV GROTESK" panose="020B0504020202020204" pitchFamily="34" charset="0"/>
                <a:cs typeface="Lato"/>
              </a:endParaRPr>
            </a:p>
          </p:txBody>
        </p:sp>
      </p:grpSp>
    </p:spTree>
    <p:extLst>
      <p:ext uri="{BB962C8B-B14F-4D97-AF65-F5344CB8AC3E}">
        <p14:creationId xmlns:p14="http://schemas.microsoft.com/office/powerpoint/2010/main" val="545652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descr="En bild som visar skärmbild, Teckensnitt, svart, typografi&#10;&#10;AI-genererat innehåll kan vara felaktigt.">
            <a:extLst>
              <a:ext uri="{FF2B5EF4-FFF2-40B4-BE49-F238E27FC236}">
                <a16:creationId xmlns:a16="http://schemas.microsoft.com/office/drawing/2014/main" id="{23F8AAF6-7BC6-912A-7B8E-D1AE121461E3}"/>
              </a:ext>
            </a:extLst>
          </p:cNvPr>
          <p:cNvPicPr>
            <a:picLocks noChangeAspect="1"/>
          </p:cNvPicPr>
          <p:nvPr/>
        </p:nvPicPr>
        <p:blipFill>
          <a:blip r:embed="rId2"/>
          <a:stretch>
            <a:fillRect/>
          </a:stretch>
        </p:blipFill>
        <p:spPr>
          <a:xfrm>
            <a:off x="138605" y="6545045"/>
            <a:ext cx="1757034" cy="176685"/>
          </a:xfrm>
          <a:prstGeom prst="rect">
            <a:avLst/>
          </a:prstGeom>
        </p:spPr>
      </p:pic>
      <p:sp>
        <p:nvSpPr>
          <p:cNvPr id="5" name="object 2">
            <a:extLst>
              <a:ext uri="{FF2B5EF4-FFF2-40B4-BE49-F238E27FC236}">
                <a16:creationId xmlns:a16="http://schemas.microsoft.com/office/drawing/2014/main" id="{3D333BCF-9D96-CA53-8930-BB04EA7723CE}"/>
              </a:ext>
            </a:extLst>
          </p:cNvPr>
          <p:cNvSpPr txBox="1">
            <a:spLocks/>
          </p:cNvSpPr>
          <p:nvPr/>
        </p:nvSpPr>
        <p:spPr>
          <a:xfrm>
            <a:off x="2362919" y="1344450"/>
            <a:ext cx="7466161" cy="2366866"/>
          </a:xfrm>
          <a:prstGeom prst="rect">
            <a:avLst/>
          </a:prstGeom>
        </p:spPr>
        <p:txBody>
          <a:bodyPr vert="horz" wrap="square" lIns="0" tIns="0" rIns="0" bIns="0" rtlCol="0">
            <a:spAutoFit/>
          </a:bodyPr>
          <a:lstStyle>
            <a:lvl1pPr eaLnBrk="1" hangingPunct="1">
              <a:defRPr sz="2395" b="0" i="0">
                <a:solidFill>
                  <a:schemeClr val="tx1"/>
                </a:solidFill>
                <a:latin typeface="Lato"/>
                <a:ea typeface="+mj-ea"/>
                <a:cs typeface="Lato"/>
              </a:defRPr>
            </a:lvl1pPr>
          </a:lstStyle>
          <a:p>
            <a:pPr marL="7701" marR="3081">
              <a:lnSpc>
                <a:spcPct val="107800"/>
              </a:lnSpc>
              <a:spcBef>
                <a:spcPts val="61"/>
              </a:spcBef>
            </a:pPr>
            <a:r>
              <a:rPr lang="sv-SE" spc="-6" dirty="0"/>
              <a:t>Att skapa en egen loggbok och ta med till möten för att kunna ställa krav på, och få hjälp till, ökad koordinering kan vara ett sätt att få till små ändringar i vardagen.</a:t>
            </a:r>
            <a:br>
              <a:rPr lang="sv-SE" spc="-6" dirty="0"/>
            </a:br>
            <a:br>
              <a:rPr lang="sv-SE" spc="-6" dirty="0"/>
            </a:br>
            <a:r>
              <a:rPr lang="sv-SE" spc="-6" dirty="0"/>
              <a:t>På följande sidor finns exempel på </a:t>
            </a:r>
            <a:r>
              <a:rPr lang="sv-SE" spc="-6" dirty="0" err="1"/>
              <a:t>kontaktkort</a:t>
            </a:r>
            <a:r>
              <a:rPr lang="sv-SE" spc="-6" dirty="0"/>
              <a:t> att fylla i, och ta med till möten.</a:t>
            </a:r>
            <a:endParaRPr lang="sv-SE" kern="0" spc="-12" dirty="0">
              <a:latin typeface="☞AKTIV GROTESK" panose="020B0504020202020204" pitchFamily="34" charset="0"/>
            </a:endParaRPr>
          </a:p>
        </p:txBody>
      </p:sp>
    </p:spTree>
    <p:extLst>
      <p:ext uri="{BB962C8B-B14F-4D97-AF65-F5344CB8AC3E}">
        <p14:creationId xmlns:p14="http://schemas.microsoft.com/office/powerpoint/2010/main" val="132342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532AD-11E5-FF2C-9625-EC9F2E357085}"/>
            </a:ext>
          </a:extLst>
        </p:cNvPr>
        <p:cNvGrpSpPr/>
        <p:nvPr/>
      </p:nvGrpSpPr>
      <p:grpSpPr>
        <a:xfrm>
          <a:off x="0" y="0"/>
          <a:ext cx="0" cy="0"/>
          <a:chOff x="0" y="0"/>
          <a:chExt cx="0" cy="0"/>
        </a:xfrm>
      </p:grpSpPr>
      <p:sp>
        <p:nvSpPr>
          <p:cNvPr id="65" name="object 65">
            <a:extLst>
              <a:ext uri="{FF2B5EF4-FFF2-40B4-BE49-F238E27FC236}">
                <a16:creationId xmlns:a16="http://schemas.microsoft.com/office/drawing/2014/main" id="{61125B95-E38A-9BC1-0E75-507955F78E5B}"/>
              </a:ext>
            </a:extLst>
          </p:cNvPr>
          <p:cNvSpPr/>
          <p:nvPr/>
        </p:nvSpPr>
        <p:spPr>
          <a:xfrm>
            <a:off x="283329" y="815355"/>
            <a:ext cx="3758615" cy="5297718"/>
          </a:xfrm>
          <a:custGeom>
            <a:avLst/>
            <a:gdLst/>
            <a:ahLst/>
            <a:cxnLst/>
            <a:rect l="l" t="t" r="r" b="b"/>
            <a:pathLst>
              <a:path w="6198234" h="8736330">
                <a:moveTo>
                  <a:pt x="6197758" y="0"/>
                </a:moveTo>
                <a:lnTo>
                  <a:pt x="0" y="0"/>
                </a:lnTo>
                <a:lnTo>
                  <a:pt x="0" y="8735880"/>
                </a:lnTo>
                <a:lnTo>
                  <a:pt x="6197758" y="8735880"/>
                </a:lnTo>
                <a:lnTo>
                  <a:pt x="6197758" y="6066150"/>
                </a:lnTo>
                <a:lnTo>
                  <a:pt x="387422" y="6066150"/>
                </a:lnTo>
                <a:lnTo>
                  <a:pt x="343107" y="6061683"/>
                </a:lnTo>
                <a:lnTo>
                  <a:pt x="301832" y="6048871"/>
                </a:lnTo>
                <a:lnTo>
                  <a:pt x="264480" y="6028599"/>
                </a:lnTo>
                <a:lnTo>
                  <a:pt x="231937" y="6001750"/>
                </a:lnTo>
                <a:lnTo>
                  <a:pt x="205087" y="5969208"/>
                </a:lnTo>
                <a:lnTo>
                  <a:pt x="184814" y="5931856"/>
                </a:lnTo>
                <a:lnTo>
                  <a:pt x="172001" y="5890580"/>
                </a:lnTo>
                <a:lnTo>
                  <a:pt x="167534" y="5846261"/>
                </a:lnTo>
                <a:lnTo>
                  <a:pt x="172001" y="5801949"/>
                </a:lnTo>
                <a:lnTo>
                  <a:pt x="184814" y="5760675"/>
                </a:lnTo>
                <a:lnTo>
                  <a:pt x="205087" y="5723324"/>
                </a:lnTo>
                <a:lnTo>
                  <a:pt x="231937" y="5690780"/>
                </a:lnTo>
                <a:lnTo>
                  <a:pt x="264480" y="5663929"/>
                </a:lnTo>
                <a:lnTo>
                  <a:pt x="301832" y="5643654"/>
                </a:lnTo>
                <a:lnTo>
                  <a:pt x="343107" y="5630840"/>
                </a:lnTo>
                <a:lnTo>
                  <a:pt x="387422" y="5626373"/>
                </a:lnTo>
                <a:lnTo>
                  <a:pt x="6197758" y="5626373"/>
                </a:lnTo>
                <a:lnTo>
                  <a:pt x="6197758" y="2883011"/>
                </a:lnTo>
                <a:lnTo>
                  <a:pt x="387422" y="2883011"/>
                </a:lnTo>
                <a:lnTo>
                  <a:pt x="343107" y="2878544"/>
                </a:lnTo>
                <a:lnTo>
                  <a:pt x="301832" y="2865731"/>
                </a:lnTo>
                <a:lnTo>
                  <a:pt x="264480" y="2845458"/>
                </a:lnTo>
                <a:lnTo>
                  <a:pt x="231937" y="2818607"/>
                </a:lnTo>
                <a:lnTo>
                  <a:pt x="205087" y="2786064"/>
                </a:lnTo>
                <a:lnTo>
                  <a:pt x="184814" y="2748713"/>
                </a:lnTo>
                <a:lnTo>
                  <a:pt x="172001" y="2707438"/>
                </a:lnTo>
                <a:lnTo>
                  <a:pt x="167534" y="2663123"/>
                </a:lnTo>
                <a:lnTo>
                  <a:pt x="172001" y="2618807"/>
                </a:lnTo>
                <a:lnTo>
                  <a:pt x="184814" y="2577532"/>
                </a:lnTo>
                <a:lnTo>
                  <a:pt x="205087" y="2540181"/>
                </a:lnTo>
                <a:lnTo>
                  <a:pt x="231937" y="2507638"/>
                </a:lnTo>
                <a:lnTo>
                  <a:pt x="264480" y="2480787"/>
                </a:lnTo>
                <a:lnTo>
                  <a:pt x="301832" y="2460514"/>
                </a:lnTo>
                <a:lnTo>
                  <a:pt x="343107" y="2447701"/>
                </a:lnTo>
                <a:lnTo>
                  <a:pt x="387422" y="2443234"/>
                </a:lnTo>
                <a:lnTo>
                  <a:pt x="6197758" y="2443234"/>
                </a:lnTo>
                <a:lnTo>
                  <a:pt x="6197758" y="0"/>
                </a:lnTo>
                <a:close/>
              </a:path>
              <a:path w="6198234" h="8736330">
                <a:moveTo>
                  <a:pt x="6197758" y="5626373"/>
                </a:moveTo>
                <a:lnTo>
                  <a:pt x="387422" y="5626373"/>
                </a:lnTo>
                <a:lnTo>
                  <a:pt x="431738" y="5630840"/>
                </a:lnTo>
                <a:lnTo>
                  <a:pt x="473013" y="5643654"/>
                </a:lnTo>
                <a:lnTo>
                  <a:pt x="510364" y="5663929"/>
                </a:lnTo>
                <a:lnTo>
                  <a:pt x="542907" y="5690780"/>
                </a:lnTo>
                <a:lnTo>
                  <a:pt x="569757" y="5723324"/>
                </a:lnTo>
                <a:lnTo>
                  <a:pt x="590031" y="5760675"/>
                </a:lnTo>
                <a:lnTo>
                  <a:pt x="602844" y="5801949"/>
                </a:lnTo>
                <a:lnTo>
                  <a:pt x="607311" y="5846261"/>
                </a:lnTo>
                <a:lnTo>
                  <a:pt x="602844" y="5890580"/>
                </a:lnTo>
                <a:lnTo>
                  <a:pt x="590031" y="5931856"/>
                </a:lnTo>
                <a:lnTo>
                  <a:pt x="569757" y="5969208"/>
                </a:lnTo>
                <a:lnTo>
                  <a:pt x="542907" y="6001750"/>
                </a:lnTo>
                <a:lnTo>
                  <a:pt x="510364" y="6028599"/>
                </a:lnTo>
                <a:lnTo>
                  <a:pt x="473013" y="6048871"/>
                </a:lnTo>
                <a:lnTo>
                  <a:pt x="431738" y="6061683"/>
                </a:lnTo>
                <a:lnTo>
                  <a:pt x="387422" y="6066150"/>
                </a:lnTo>
                <a:lnTo>
                  <a:pt x="6197758" y="6066150"/>
                </a:lnTo>
                <a:lnTo>
                  <a:pt x="6197758" y="5626373"/>
                </a:lnTo>
                <a:close/>
              </a:path>
              <a:path w="6198234" h="8736330">
                <a:moveTo>
                  <a:pt x="6197758" y="2443234"/>
                </a:moveTo>
                <a:lnTo>
                  <a:pt x="387422" y="2443234"/>
                </a:lnTo>
                <a:lnTo>
                  <a:pt x="431738" y="2447701"/>
                </a:lnTo>
                <a:lnTo>
                  <a:pt x="473013" y="2460514"/>
                </a:lnTo>
                <a:lnTo>
                  <a:pt x="510364" y="2480787"/>
                </a:lnTo>
                <a:lnTo>
                  <a:pt x="542907" y="2507638"/>
                </a:lnTo>
                <a:lnTo>
                  <a:pt x="569757" y="2540181"/>
                </a:lnTo>
                <a:lnTo>
                  <a:pt x="590031" y="2577532"/>
                </a:lnTo>
                <a:lnTo>
                  <a:pt x="602844" y="2618807"/>
                </a:lnTo>
                <a:lnTo>
                  <a:pt x="607311" y="2663123"/>
                </a:lnTo>
                <a:lnTo>
                  <a:pt x="602844" y="2707438"/>
                </a:lnTo>
                <a:lnTo>
                  <a:pt x="590031" y="2748713"/>
                </a:lnTo>
                <a:lnTo>
                  <a:pt x="569757" y="2786064"/>
                </a:lnTo>
                <a:lnTo>
                  <a:pt x="542907" y="2818607"/>
                </a:lnTo>
                <a:lnTo>
                  <a:pt x="510364" y="2845458"/>
                </a:lnTo>
                <a:lnTo>
                  <a:pt x="473013" y="2865731"/>
                </a:lnTo>
                <a:lnTo>
                  <a:pt x="431738" y="2878544"/>
                </a:lnTo>
                <a:lnTo>
                  <a:pt x="387422" y="2883011"/>
                </a:lnTo>
                <a:lnTo>
                  <a:pt x="6197758" y="2883011"/>
                </a:lnTo>
                <a:lnTo>
                  <a:pt x="6197758" y="2443234"/>
                </a:lnTo>
                <a:close/>
              </a:path>
            </a:pathLst>
          </a:custGeom>
          <a:solidFill>
            <a:srgbClr val="C4B0EF"/>
          </a:solidFill>
        </p:spPr>
        <p:txBody>
          <a:bodyPr wrap="square" lIns="0" tIns="0" rIns="0" bIns="0" rtlCol="0"/>
          <a:lstStyle/>
          <a:p>
            <a:pPr defTabSz="554492"/>
            <a:endParaRPr sz="1092" kern="0" dirty="0">
              <a:solidFill>
                <a:sysClr val="windowText" lastClr="000000"/>
              </a:solidFill>
            </a:endParaRPr>
          </a:p>
        </p:txBody>
      </p:sp>
      <p:sp>
        <p:nvSpPr>
          <p:cNvPr id="66" name="object 66">
            <a:extLst>
              <a:ext uri="{FF2B5EF4-FFF2-40B4-BE49-F238E27FC236}">
                <a16:creationId xmlns:a16="http://schemas.microsoft.com/office/drawing/2014/main" id="{E8501FC4-106A-D678-2B62-207B0699556E}"/>
              </a:ext>
            </a:extLst>
          </p:cNvPr>
          <p:cNvSpPr/>
          <p:nvPr/>
        </p:nvSpPr>
        <p:spPr>
          <a:xfrm>
            <a:off x="785250" y="5753869"/>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67" name="object 67">
            <a:extLst>
              <a:ext uri="{FF2B5EF4-FFF2-40B4-BE49-F238E27FC236}">
                <a16:creationId xmlns:a16="http://schemas.microsoft.com/office/drawing/2014/main" id="{DEAFCAE9-6B15-0F24-B7FD-D3E37F261BB1}"/>
              </a:ext>
            </a:extLst>
          </p:cNvPr>
          <p:cNvSpPr/>
          <p:nvPr/>
        </p:nvSpPr>
        <p:spPr>
          <a:xfrm>
            <a:off x="785250" y="5258604"/>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68" name="object 68">
            <a:extLst>
              <a:ext uri="{FF2B5EF4-FFF2-40B4-BE49-F238E27FC236}">
                <a16:creationId xmlns:a16="http://schemas.microsoft.com/office/drawing/2014/main" id="{2A8FACEE-C892-0497-0869-BFCF8E43ADBB}"/>
              </a:ext>
            </a:extLst>
          </p:cNvPr>
          <p:cNvSpPr/>
          <p:nvPr/>
        </p:nvSpPr>
        <p:spPr>
          <a:xfrm>
            <a:off x="812722" y="4763339"/>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69" name="object 69">
            <a:extLst>
              <a:ext uri="{FF2B5EF4-FFF2-40B4-BE49-F238E27FC236}">
                <a16:creationId xmlns:a16="http://schemas.microsoft.com/office/drawing/2014/main" id="{3969ECB8-5850-B17E-C7D3-2EAB62E96BA8}"/>
              </a:ext>
            </a:extLst>
          </p:cNvPr>
          <p:cNvSpPr/>
          <p:nvPr/>
        </p:nvSpPr>
        <p:spPr>
          <a:xfrm>
            <a:off x="785250" y="1499668"/>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72" name="object 72">
            <a:extLst>
              <a:ext uri="{FF2B5EF4-FFF2-40B4-BE49-F238E27FC236}">
                <a16:creationId xmlns:a16="http://schemas.microsoft.com/office/drawing/2014/main" id="{F103A070-4210-4E56-BC22-2805272040D3}"/>
              </a:ext>
            </a:extLst>
          </p:cNvPr>
          <p:cNvSpPr/>
          <p:nvPr/>
        </p:nvSpPr>
        <p:spPr>
          <a:xfrm>
            <a:off x="2810631" y="2823963"/>
            <a:ext cx="251062" cy="278402"/>
          </a:xfrm>
          <a:custGeom>
            <a:avLst/>
            <a:gdLst/>
            <a:ahLst/>
            <a:cxnLst/>
            <a:rect l="l" t="t" r="r" b="b"/>
            <a:pathLst>
              <a:path w="414020" h="459104">
                <a:moveTo>
                  <a:pt x="140074" y="0"/>
                </a:moveTo>
                <a:lnTo>
                  <a:pt x="53998" y="94"/>
                </a:lnTo>
                <a:lnTo>
                  <a:pt x="15439" y="15390"/>
                </a:lnTo>
                <a:lnTo>
                  <a:pt x="0" y="53736"/>
                </a:lnTo>
                <a:lnTo>
                  <a:pt x="0" y="405191"/>
                </a:lnTo>
                <a:lnTo>
                  <a:pt x="15512" y="443477"/>
                </a:lnTo>
                <a:lnTo>
                  <a:pt x="54113" y="458729"/>
                </a:lnTo>
                <a:lnTo>
                  <a:pt x="140189" y="458771"/>
                </a:lnTo>
                <a:lnTo>
                  <a:pt x="230673" y="458677"/>
                </a:lnTo>
                <a:lnTo>
                  <a:pt x="268779" y="438766"/>
                </a:lnTo>
                <a:lnTo>
                  <a:pt x="269657" y="437177"/>
                </a:lnTo>
                <a:lnTo>
                  <a:pt x="140120" y="437177"/>
                </a:lnTo>
                <a:lnTo>
                  <a:pt x="54542" y="437138"/>
                </a:lnTo>
                <a:lnTo>
                  <a:pt x="21423" y="404385"/>
                </a:lnTo>
                <a:lnTo>
                  <a:pt x="21255" y="56532"/>
                </a:lnTo>
                <a:lnTo>
                  <a:pt x="21912" y="48187"/>
                </a:lnTo>
                <a:lnTo>
                  <a:pt x="268840" y="21653"/>
                </a:lnTo>
                <a:lnTo>
                  <a:pt x="264782" y="15506"/>
                </a:lnTo>
                <a:lnTo>
                  <a:pt x="247684" y="4200"/>
                </a:lnTo>
                <a:lnTo>
                  <a:pt x="226150" y="94"/>
                </a:lnTo>
                <a:lnTo>
                  <a:pt x="140074" y="0"/>
                </a:lnTo>
                <a:close/>
              </a:path>
              <a:path w="414020" h="459104">
                <a:moveTo>
                  <a:pt x="280242" y="358366"/>
                </a:moveTo>
                <a:lnTo>
                  <a:pt x="258766" y="358366"/>
                </a:lnTo>
                <a:lnTo>
                  <a:pt x="258746" y="404385"/>
                </a:lnTo>
                <a:lnTo>
                  <a:pt x="256247" y="417828"/>
                </a:lnTo>
                <a:lnTo>
                  <a:pt x="249525" y="428159"/>
                </a:lnTo>
                <a:lnTo>
                  <a:pt x="239148" y="434792"/>
                </a:lnTo>
                <a:lnTo>
                  <a:pt x="225689" y="437138"/>
                </a:lnTo>
                <a:lnTo>
                  <a:pt x="140120" y="437177"/>
                </a:lnTo>
                <a:lnTo>
                  <a:pt x="269657" y="437177"/>
                </a:lnTo>
                <a:lnTo>
                  <a:pt x="277102" y="423704"/>
                </a:lnTo>
                <a:lnTo>
                  <a:pt x="280200" y="405998"/>
                </a:lnTo>
                <a:lnTo>
                  <a:pt x="280242" y="358366"/>
                </a:lnTo>
                <a:close/>
              </a:path>
              <a:path w="414020" h="459104">
                <a:moveTo>
                  <a:pt x="354432" y="358366"/>
                </a:moveTo>
                <a:lnTo>
                  <a:pt x="286870" y="358366"/>
                </a:lnTo>
                <a:lnTo>
                  <a:pt x="329660" y="358380"/>
                </a:lnTo>
                <a:lnTo>
                  <a:pt x="354432" y="358366"/>
                </a:lnTo>
                <a:close/>
              </a:path>
              <a:path w="414020" h="459104">
                <a:moveTo>
                  <a:pt x="268840" y="21653"/>
                </a:moveTo>
                <a:lnTo>
                  <a:pt x="140127" y="21653"/>
                </a:lnTo>
                <a:lnTo>
                  <a:pt x="228422" y="21748"/>
                </a:lnTo>
                <a:lnTo>
                  <a:pt x="239227" y="23809"/>
                </a:lnTo>
                <a:lnTo>
                  <a:pt x="248618" y="29390"/>
                </a:lnTo>
                <a:lnTo>
                  <a:pt x="255318" y="37655"/>
                </a:lnTo>
                <a:lnTo>
                  <a:pt x="258054" y="47768"/>
                </a:lnTo>
                <a:lnTo>
                  <a:pt x="258492" y="71089"/>
                </a:lnTo>
                <a:lnTo>
                  <a:pt x="258455" y="112083"/>
                </a:lnTo>
                <a:lnTo>
                  <a:pt x="258337" y="141838"/>
                </a:lnTo>
                <a:lnTo>
                  <a:pt x="116436" y="141859"/>
                </a:lnTo>
                <a:lnTo>
                  <a:pt x="109902" y="142299"/>
                </a:lnTo>
                <a:lnTo>
                  <a:pt x="106551" y="144602"/>
                </a:lnTo>
                <a:lnTo>
                  <a:pt x="103211" y="153670"/>
                </a:lnTo>
                <a:lnTo>
                  <a:pt x="104572" y="157597"/>
                </a:lnTo>
                <a:lnTo>
                  <a:pt x="123723" y="174831"/>
                </a:lnTo>
                <a:lnTo>
                  <a:pt x="150621" y="198751"/>
                </a:lnTo>
                <a:lnTo>
                  <a:pt x="156229" y="203788"/>
                </a:lnTo>
                <a:lnTo>
                  <a:pt x="165063" y="317791"/>
                </a:lnTo>
                <a:lnTo>
                  <a:pt x="167253" y="331877"/>
                </a:lnTo>
                <a:lnTo>
                  <a:pt x="195648" y="357350"/>
                </a:lnTo>
                <a:lnTo>
                  <a:pt x="218811" y="358374"/>
                </a:lnTo>
                <a:lnTo>
                  <a:pt x="372449" y="358355"/>
                </a:lnTo>
                <a:lnTo>
                  <a:pt x="389544" y="355393"/>
                </a:lnTo>
                <a:lnTo>
                  <a:pt x="402613" y="347040"/>
                </a:lnTo>
                <a:lnTo>
                  <a:pt x="409038" y="336994"/>
                </a:lnTo>
                <a:lnTo>
                  <a:pt x="207040" y="336994"/>
                </a:lnTo>
                <a:lnTo>
                  <a:pt x="198026" y="335690"/>
                </a:lnTo>
                <a:lnTo>
                  <a:pt x="191577" y="331797"/>
                </a:lnTo>
                <a:lnTo>
                  <a:pt x="187701" y="325322"/>
                </a:lnTo>
                <a:lnTo>
                  <a:pt x="186492" y="316901"/>
                </a:lnTo>
                <a:lnTo>
                  <a:pt x="186507" y="204402"/>
                </a:lnTo>
                <a:lnTo>
                  <a:pt x="184727" y="200328"/>
                </a:lnTo>
                <a:lnTo>
                  <a:pt x="172311" y="189535"/>
                </a:lnTo>
                <a:lnTo>
                  <a:pt x="155748" y="174765"/>
                </a:lnTo>
                <a:lnTo>
                  <a:pt x="146676" y="166644"/>
                </a:lnTo>
                <a:lnTo>
                  <a:pt x="145409" y="165450"/>
                </a:lnTo>
                <a:lnTo>
                  <a:pt x="143053" y="163282"/>
                </a:lnTo>
                <a:lnTo>
                  <a:pt x="409293" y="163282"/>
                </a:lnTo>
                <a:lnTo>
                  <a:pt x="408209" y="160440"/>
                </a:lnTo>
                <a:lnTo>
                  <a:pt x="399377" y="150466"/>
                </a:lnTo>
                <a:lnTo>
                  <a:pt x="387291" y="144128"/>
                </a:lnTo>
                <a:lnTo>
                  <a:pt x="372501" y="141870"/>
                </a:lnTo>
                <a:lnTo>
                  <a:pt x="284389" y="141817"/>
                </a:lnTo>
                <a:lnTo>
                  <a:pt x="282598" y="141671"/>
                </a:lnTo>
                <a:lnTo>
                  <a:pt x="280253" y="141566"/>
                </a:lnTo>
                <a:lnTo>
                  <a:pt x="280145" y="53736"/>
                </a:lnTo>
                <a:lnTo>
                  <a:pt x="276084" y="32628"/>
                </a:lnTo>
                <a:lnTo>
                  <a:pt x="268840" y="21653"/>
                </a:lnTo>
                <a:close/>
              </a:path>
              <a:path w="414020" h="459104">
                <a:moveTo>
                  <a:pt x="409293" y="163282"/>
                </a:moveTo>
                <a:lnTo>
                  <a:pt x="371779" y="163282"/>
                </a:lnTo>
                <a:lnTo>
                  <a:pt x="380862" y="164559"/>
                </a:lnTo>
                <a:lnTo>
                  <a:pt x="387318" y="168396"/>
                </a:lnTo>
                <a:lnTo>
                  <a:pt x="391174" y="174831"/>
                </a:lnTo>
                <a:lnTo>
                  <a:pt x="392393" y="183439"/>
                </a:lnTo>
                <a:lnTo>
                  <a:pt x="392384" y="316901"/>
                </a:lnTo>
                <a:lnTo>
                  <a:pt x="391172" y="325441"/>
                </a:lnTo>
                <a:lnTo>
                  <a:pt x="387312" y="331877"/>
                </a:lnTo>
                <a:lnTo>
                  <a:pt x="380853" y="335717"/>
                </a:lnTo>
                <a:lnTo>
                  <a:pt x="371768" y="336994"/>
                </a:lnTo>
                <a:lnTo>
                  <a:pt x="409038" y="336994"/>
                </a:lnTo>
                <a:lnTo>
                  <a:pt x="410966" y="333981"/>
                </a:lnTo>
                <a:lnTo>
                  <a:pt x="413914" y="316901"/>
                </a:lnTo>
                <a:lnTo>
                  <a:pt x="413872" y="176800"/>
                </a:lnTo>
                <a:lnTo>
                  <a:pt x="413233" y="173607"/>
                </a:lnTo>
                <a:lnTo>
                  <a:pt x="409293" y="163282"/>
                </a:lnTo>
                <a:close/>
              </a:path>
              <a:path w="414020" h="459104">
                <a:moveTo>
                  <a:pt x="350984" y="141817"/>
                </a:moveTo>
                <a:lnTo>
                  <a:pt x="284514" y="141828"/>
                </a:lnTo>
                <a:lnTo>
                  <a:pt x="355233" y="141828"/>
                </a:lnTo>
                <a:lnTo>
                  <a:pt x="350984" y="141817"/>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74" name="object 74">
            <a:extLst>
              <a:ext uri="{FF2B5EF4-FFF2-40B4-BE49-F238E27FC236}">
                <a16:creationId xmlns:a16="http://schemas.microsoft.com/office/drawing/2014/main" id="{4883A374-FFEF-4157-AC44-410EDF11597B}"/>
              </a:ext>
            </a:extLst>
          </p:cNvPr>
          <p:cNvSpPr/>
          <p:nvPr/>
        </p:nvSpPr>
        <p:spPr>
          <a:xfrm>
            <a:off x="2942158" y="2990648"/>
            <a:ext cx="87410" cy="15403"/>
          </a:xfrm>
          <a:custGeom>
            <a:avLst/>
            <a:gdLst/>
            <a:ahLst/>
            <a:cxnLst/>
            <a:rect l="l" t="t" r="r" b="b"/>
            <a:pathLst>
              <a:path w="144145" h="25400">
                <a:moveTo>
                  <a:pt x="138906" y="62"/>
                </a:moveTo>
                <a:lnTo>
                  <a:pt x="71945" y="0"/>
                </a:lnTo>
                <a:lnTo>
                  <a:pt x="5151" y="20"/>
                </a:lnTo>
                <a:lnTo>
                  <a:pt x="282" y="4732"/>
                </a:lnTo>
                <a:lnTo>
                  <a:pt x="0" y="19570"/>
                </a:lnTo>
                <a:lnTo>
                  <a:pt x="4868" y="24522"/>
                </a:lnTo>
                <a:lnTo>
                  <a:pt x="12722" y="24690"/>
                </a:lnTo>
                <a:lnTo>
                  <a:pt x="131147" y="24784"/>
                </a:lnTo>
                <a:lnTo>
                  <a:pt x="139367" y="24083"/>
                </a:lnTo>
                <a:lnTo>
                  <a:pt x="143911" y="18889"/>
                </a:lnTo>
                <a:lnTo>
                  <a:pt x="143639" y="5151"/>
                </a:lnTo>
                <a:lnTo>
                  <a:pt x="138906" y="62"/>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77" name="object 77">
            <a:extLst>
              <a:ext uri="{FF2B5EF4-FFF2-40B4-BE49-F238E27FC236}">
                <a16:creationId xmlns:a16="http://schemas.microsoft.com/office/drawing/2014/main" id="{4182FB9B-055B-CBB2-3B31-78EA1C240332}"/>
              </a:ext>
            </a:extLst>
          </p:cNvPr>
          <p:cNvSpPr/>
          <p:nvPr/>
        </p:nvSpPr>
        <p:spPr>
          <a:xfrm>
            <a:off x="2942210" y="2945457"/>
            <a:ext cx="51214" cy="15403"/>
          </a:xfrm>
          <a:custGeom>
            <a:avLst/>
            <a:gdLst/>
            <a:ahLst/>
            <a:cxnLst/>
            <a:rect l="l" t="t" r="r" b="b"/>
            <a:pathLst>
              <a:path w="84454" h="25400">
                <a:moveTo>
                  <a:pt x="42092" y="24772"/>
                </a:moveTo>
                <a:lnTo>
                  <a:pt x="34693" y="24779"/>
                </a:lnTo>
                <a:lnTo>
                  <a:pt x="27292" y="24789"/>
                </a:lnTo>
                <a:lnTo>
                  <a:pt x="19891" y="24786"/>
                </a:lnTo>
                <a:lnTo>
                  <a:pt x="12491" y="24751"/>
                </a:lnTo>
                <a:lnTo>
                  <a:pt x="4942" y="24699"/>
                </a:lnTo>
                <a:lnTo>
                  <a:pt x="0" y="19683"/>
                </a:lnTo>
                <a:lnTo>
                  <a:pt x="62" y="12333"/>
                </a:lnTo>
                <a:lnTo>
                  <a:pt x="115" y="5213"/>
                </a:lnTo>
                <a:lnTo>
                  <a:pt x="4889" y="145"/>
                </a:lnTo>
                <a:lnTo>
                  <a:pt x="12188" y="92"/>
                </a:lnTo>
                <a:lnTo>
                  <a:pt x="27116" y="22"/>
                </a:lnTo>
                <a:lnTo>
                  <a:pt x="42044" y="0"/>
                </a:lnTo>
                <a:lnTo>
                  <a:pt x="56970" y="26"/>
                </a:lnTo>
                <a:lnTo>
                  <a:pt x="71893" y="103"/>
                </a:lnTo>
                <a:lnTo>
                  <a:pt x="79453" y="145"/>
                </a:lnTo>
                <a:lnTo>
                  <a:pt x="84196" y="5391"/>
                </a:lnTo>
                <a:lnTo>
                  <a:pt x="84018" y="12846"/>
                </a:lnTo>
                <a:lnTo>
                  <a:pt x="83850" y="19998"/>
                </a:lnTo>
                <a:lnTo>
                  <a:pt x="79076" y="24699"/>
                </a:lnTo>
                <a:lnTo>
                  <a:pt x="71694" y="24751"/>
                </a:lnTo>
                <a:lnTo>
                  <a:pt x="64294" y="24790"/>
                </a:lnTo>
                <a:lnTo>
                  <a:pt x="56893" y="24793"/>
                </a:lnTo>
                <a:lnTo>
                  <a:pt x="49492" y="24781"/>
                </a:lnTo>
                <a:lnTo>
                  <a:pt x="42092" y="2477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78" name="object 78">
            <a:extLst>
              <a:ext uri="{FF2B5EF4-FFF2-40B4-BE49-F238E27FC236}">
                <a16:creationId xmlns:a16="http://schemas.microsoft.com/office/drawing/2014/main" id="{A1356D2E-CC8B-C9CE-BFC7-B2D6A8CBDF4D}"/>
              </a:ext>
            </a:extLst>
          </p:cNvPr>
          <p:cNvSpPr/>
          <p:nvPr/>
        </p:nvSpPr>
        <p:spPr>
          <a:xfrm>
            <a:off x="724005" y="2848885"/>
            <a:ext cx="327690" cy="228728"/>
          </a:xfrm>
          <a:custGeom>
            <a:avLst/>
            <a:gdLst/>
            <a:ahLst/>
            <a:cxnLst/>
            <a:rect l="l" t="t" r="r" b="b"/>
            <a:pathLst>
              <a:path w="540385" h="377189">
                <a:moveTo>
                  <a:pt x="504675" y="0"/>
                </a:moveTo>
                <a:lnTo>
                  <a:pt x="35443" y="0"/>
                </a:lnTo>
                <a:lnTo>
                  <a:pt x="20365" y="2334"/>
                </a:lnTo>
                <a:lnTo>
                  <a:pt x="9239" y="9159"/>
                </a:lnTo>
                <a:lnTo>
                  <a:pt x="2356" y="20205"/>
                </a:lnTo>
                <a:lnTo>
                  <a:pt x="0" y="35171"/>
                </a:lnTo>
                <a:lnTo>
                  <a:pt x="4" y="341392"/>
                </a:lnTo>
                <a:lnTo>
                  <a:pt x="2376" y="356378"/>
                </a:lnTo>
                <a:lnTo>
                  <a:pt x="9244" y="367402"/>
                </a:lnTo>
                <a:lnTo>
                  <a:pt x="20391" y="374240"/>
                </a:lnTo>
                <a:lnTo>
                  <a:pt x="35412" y="376574"/>
                </a:lnTo>
                <a:lnTo>
                  <a:pt x="504644" y="376574"/>
                </a:lnTo>
                <a:lnTo>
                  <a:pt x="519720" y="374235"/>
                </a:lnTo>
                <a:lnTo>
                  <a:pt x="530850" y="367402"/>
                </a:lnTo>
                <a:lnTo>
                  <a:pt x="537739" y="356352"/>
                </a:lnTo>
                <a:lnTo>
                  <a:pt x="539297" y="346471"/>
                </a:lnTo>
                <a:lnTo>
                  <a:pt x="40375" y="346471"/>
                </a:lnTo>
                <a:lnTo>
                  <a:pt x="65269" y="323299"/>
                </a:lnTo>
                <a:lnTo>
                  <a:pt x="33402" y="323299"/>
                </a:lnTo>
                <a:lnTo>
                  <a:pt x="33402" y="59757"/>
                </a:lnTo>
                <a:lnTo>
                  <a:pt x="73686" y="59757"/>
                </a:lnTo>
                <a:lnTo>
                  <a:pt x="45475" y="33192"/>
                </a:lnTo>
                <a:lnTo>
                  <a:pt x="43611" y="32124"/>
                </a:lnTo>
                <a:lnTo>
                  <a:pt x="41894" y="30878"/>
                </a:lnTo>
                <a:lnTo>
                  <a:pt x="43035" y="29276"/>
                </a:lnTo>
                <a:lnTo>
                  <a:pt x="539166" y="29276"/>
                </a:lnTo>
                <a:lnTo>
                  <a:pt x="537728" y="20187"/>
                </a:lnTo>
                <a:lnTo>
                  <a:pt x="530844" y="9151"/>
                </a:lnTo>
                <a:lnTo>
                  <a:pt x="519726" y="2332"/>
                </a:lnTo>
                <a:lnTo>
                  <a:pt x="504675" y="0"/>
                </a:lnTo>
                <a:close/>
              </a:path>
              <a:path w="540385" h="377189">
                <a:moveTo>
                  <a:pt x="391673" y="210192"/>
                </a:moveTo>
                <a:lnTo>
                  <a:pt x="353319" y="210192"/>
                </a:lnTo>
                <a:lnTo>
                  <a:pt x="499806" y="346471"/>
                </a:lnTo>
                <a:lnTo>
                  <a:pt x="539297" y="346471"/>
                </a:lnTo>
                <a:lnTo>
                  <a:pt x="540098" y="341392"/>
                </a:lnTo>
                <a:lnTo>
                  <a:pt x="540099" y="323299"/>
                </a:lnTo>
                <a:lnTo>
                  <a:pt x="513094" y="323299"/>
                </a:lnTo>
                <a:lnTo>
                  <a:pt x="391673" y="210192"/>
                </a:lnTo>
                <a:close/>
              </a:path>
              <a:path w="540385" h="377189">
                <a:moveTo>
                  <a:pt x="73686" y="59757"/>
                </a:moveTo>
                <a:lnTo>
                  <a:pt x="33402" y="59757"/>
                </a:lnTo>
                <a:lnTo>
                  <a:pt x="174088" y="192255"/>
                </a:lnTo>
                <a:lnTo>
                  <a:pt x="33402" y="323299"/>
                </a:lnTo>
                <a:lnTo>
                  <a:pt x="65269" y="323299"/>
                </a:lnTo>
                <a:lnTo>
                  <a:pt x="186800" y="210171"/>
                </a:lnTo>
                <a:lnTo>
                  <a:pt x="233422" y="210171"/>
                </a:lnTo>
                <a:lnTo>
                  <a:pt x="73686" y="59757"/>
                </a:lnTo>
                <a:close/>
              </a:path>
              <a:path w="540385" h="377189">
                <a:moveTo>
                  <a:pt x="540105" y="59757"/>
                </a:moveTo>
                <a:lnTo>
                  <a:pt x="513094" y="59757"/>
                </a:lnTo>
                <a:lnTo>
                  <a:pt x="513094" y="323299"/>
                </a:lnTo>
                <a:lnTo>
                  <a:pt x="540099" y="323299"/>
                </a:lnTo>
                <a:lnTo>
                  <a:pt x="540105" y="59757"/>
                </a:lnTo>
                <a:close/>
              </a:path>
              <a:path w="540385" h="377189">
                <a:moveTo>
                  <a:pt x="233422" y="210171"/>
                </a:moveTo>
                <a:lnTo>
                  <a:pt x="186800" y="210171"/>
                </a:lnTo>
                <a:lnTo>
                  <a:pt x="231019" y="251898"/>
                </a:lnTo>
                <a:lnTo>
                  <a:pt x="250100" y="264939"/>
                </a:lnTo>
                <a:lnTo>
                  <a:pt x="270028" y="269302"/>
                </a:lnTo>
                <a:lnTo>
                  <a:pt x="289956" y="264980"/>
                </a:lnTo>
                <a:lnTo>
                  <a:pt x="309037" y="251971"/>
                </a:lnTo>
                <a:lnTo>
                  <a:pt x="321154" y="240539"/>
                </a:lnTo>
                <a:lnTo>
                  <a:pt x="270072" y="240539"/>
                </a:lnTo>
                <a:lnTo>
                  <a:pt x="264747" y="238806"/>
                </a:lnTo>
                <a:lnTo>
                  <a:pt x="258208" y="233511"/>
                </a:lnTo>
                <a:lnTo>
                  <a:pt x="233422" y="210171"/>
                </a:lnTo>
                <a:close/>
              </a:path>
              <a:path w="540385" h="377189">
                <a:moveTo>
                  <a:pt x="539166" y="29276"/>
                </a:moveTo>
                <a:lnTo>
                  <a:pt x="496634" y="29276"/>
                </a:lnTo>
                <a:lnTo>
                  <a:pt x="498728" y="31402"/>
                </a:lnTo>
                <a:lnTo>
                  <a:pt x="496696" y="32616"/>
                </a:lnTo>
                <a:lnTo>
                  <a:pt x="494351" y="33506"/>
                </a:lnTo>
                <a:lnTo>
                  <a:pt x="281809" y="233574"/>
                </a:lnTo>
                <a:lnTo>
                  <a:pt x="275402" y="238774"/>
                </a:lnTo>
                <a:lnTo>
                  <a:pt x="270072" y="240539"/>
                </a:lnTo>
                <a:lnTo>
                  <a:pt x="321154" y="240539"/>
                </a:lnTo>
                <a:lnTo>
                  <a:pt x="353319" y="210192"/>
                </a:lnTo>
                <a:lnTo>
                  <a:pt x="391673" y="210192"/>
                </a:lnTo>
                <a:lnTo>
                  <a:pt x="372417" y="192255"/>
                </a:lnTo>
                <a:lnTo>
                  <a:pt x="513094" y="59757"/>
                </a:lnTo>
                <a:lnTo>
                  <a:pt x="540105" y="59757"/>
                </a:lnTo>
                <a:lnTo>
                  <a:pt x="540093" y="35171"/>
                </a:lnTo>
                <a:lnTo>
                  <a:pt x="539166" y="29276"/>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85" name="object 85">
            <a:extLst>
              <a:ext uri="{FF2B5EF4-FFF2-40B4-BE49-F238E27FC236}">
                <a16:creationId xmlns:a16="http://schemas.microsoft.com/office/drawing/2014/main" id="{E45ED953-6779-52F1-5266-D796EA73B544}"/>
              </a:ext>
            </a:extLst>
          </p:cNvPr>
          <p:cNvSpPr txBox="1"/>
          <p:nvPr/>
        </p:nvSpPr>
        <p:spPr>
          <a:xfrm>
            <a:off x="805021" y="3293369"/>
            <a:ext cx="449448" cy="198406"/>
          </a:xfrm>
          <a:prstGeom prst="rect">
            <a:avLst/>
          </a:prstGeom>
        </p:spPr>
        <p:txBody>
          <a:bodyPr vert="horz" wrap="square" lIns="0" tIns="9242" rIns="0" bIns="0" rtlCol="0">
            <a:spAutoFit/>
          </a:bodyPr>
          <a:lstStyle/>
          <a:p>
            <a:pPr marL="7701" defTabSz="554492">
              <a:spcBef>
                <a:spcPts val="73"/>
              </a:spcBef>
              <a:tabLst>
                <a:tab pos="465542" algn="l"/>
              </a:tabLst>
            </a:pPr>
            <a:r>
              <a:rPr lang="sv-SE" sz="1182" b="1" kern="0" spc="-6" dirty="0">
                <a:solidFill>
                  <a:sysClr val="windowText" lastClr="000000"/>
                </a:solidFill>
                <a:latin typeface="☞AKTIV GROTESK" panose="020B0504020202020204" pitchFamily="34" charset="0"/>
                <a:cs typeface="Lato"/>
              </a:rPr>
              <a:t>Plats:</a:t>
            </a:r>
            <a:endParaRPr sz="1486" kern="0" dirty="0">
              <a:solidFill>
                <a:sysClr val="windowText" lastClr="000000"/>
              </a:solidFill>
              <a:latin typeface="☞AKTIV GROTESK" panose="020B0504020202020204" pitchFamily="34" charset="0"/>
              <a:cs typeface="Chi"/>
            </a:endParaRPr>
          </a:p>
        </p:txBody>
      </p:sp>
      <p:grpSp>
        <p:nvGrpSpPr>
          <p:cNvPr id="115" name="Grupp 114">
            <a:extLst>
              <a:ext uri="{FF2B5EF4-FFF2-40B4-BE49-F238E27FC236}">
                <a16:creationId xmlns:a16="http://schemas.microsoft.com/office/drawing/2014/main" id="{FA328F75-B3DE-2E45-204C-4DB0C1FE29D0}"/>
              </a:ext>
            </a:extLst>
          </p:cNvPr>
          <p:cNvGrpSpPr/>
          <p:nvPr/>
        </p:nvGrpSpPr>
        <p:grpSpPr>
          <a:xfrm>
            <a:off x="1435933" y="2829376"/>
            <a:ext cx="266850" cy="267620"/>
            <a:chOff x="1501249" y="2794162"/>
            <a:chExt cx="266850" cy="267620"/>
          </a:xfrm>
        </p:grpSpPr>
        <p:sp>
          <p:nvSpPr>
            <p:cNvPr id="70" name="object 70">
              <a:extLst>
                <a:ext uri="{FF2B5EF4-FFF2-40B4-BE49-F238E27FC236}">
                  <a16:creationId xmlns:a16="http://schemas.microsoft.com/office/drawing/2014/main" id="{C27199D9-1A84-66BC-98D5-0FA5304904AF}"/>
                </a:ext>
              </a:extLst>
            </p:cNvPr>
            <p:cNvSpPr/>
            <p:nvPr/>
          </p:nvSpPr>
          <p:spPr>
            <a:xfrm>
              <a:off x="1501249" y="2794162"/>
              <a:ext cx="266850" cy="267620"/>
            </a:xfrm>
            <a:custGeom>
              <a:avLst/>
              <a:gdLst/>
              <a:ahLst/>
              <a:cxnLst/>
              <a:rect l="l" t="t" r="r" b="b"/>
              <a:pathLst>
                <a:path w="440055" h="441325">
                  <a:moveTo>
                    <a:pt x="85299" y="440947"/>
                  </a:moveTo>
                  <a:lnTo>
                    <a:pt x="33153" y="425954"/>
                  </a:lnTo>
                  <a:lnTo>
                    <a:pt x="2230" y="394313"/>
                  </a:lnTo>
                  <a:lnTo>
                    <a:pt x="0" y="377507"/>
                  </a:lnTo>
                  <a:lnTo>
                    <a:pt x="1413" y="369861"/>
                  </a:lnTo>
                  <a:lnTo>
                    <a:pt x="26075" y="339791"/>
                  </a:lnTo>
                  <a:lnTo>
                    <a:pt x="59119" y="306739"/>
                  </a:lnTo>
                  <a:lnTo>
                    <a:pt x="94808" y="282185"/>
                  </a:lnTo>
                  <a:lnTo>
                    <a:pt x="104828" y="284432"/>
                  </a:lnTo>
                  <a:lnTo>
                    <a:pt x="135581" y="313086"/>
                  </a:lnTo>
                  <a:lnTo>
                    <a:pt x="160092" y="338782"/>
                  </a:lnTo>
                  <a:lnTo>
                    <a:pt x="162616" y="339107"/>
                  </a:lnTo>
                  <a:lnTo>
                    <a:pt x="199912" y="320882"/>
                  </a:lnTo>
                  <a:lnTo>
                    <a:pt x="257092" y="275851"/>
                  </a:lnTo>
                  <a:lnTo>
                    <a:pt x="304384" y="223502"/>
                  </a:lnTo>
                  <a:lnTo>
                    <a:pt x="327862" y="187056"/>
                  </a:lnTo>
                  <a:lnTo>
                    <a:pt x="334413" y="172861"/>
                  </a:lnTo>
                  <a:lnTo>
                    <a:pt x="337689" y="165761"/>
                  </a:lnTo>
                  <a:lnTo>
                    <a:pt x="339260" y="162515"/>
                  </a:lnTo>
                  <a:lnTo>
                    <a:pt x="338684" y="160285"/>
                  </a:lnTo>
                  <a:lnTo>
                    <a:pt x="335930" y="157688"/>
                  </a:lnTo>
                  <a:lnTo>
                    <a:pt x="324790" y="147064"/>
                  </a:lnTo>
                  <a:lnTo>
                    <a:pt x="291607" y="114936"/>
                  </a:lnTo>
                  <a:lnTo>
                    <a:pt x="291146" y="74749"/>
                  </a:lnTo>
                  <a:lnTo>
                    <a:pt x="322623" y="43242"/>
                  </a:lnTo>
                  <a:lnTo>
                    <a:pt x="354139" y="11766"/>
                  </a:lnTo>
                  <a:lnTo>
                    <a:pt x="382812" y="0"/>
                  </a:lnTo>
                  <a:lnTo>
                    <a:pt x="397557" y="3888"/>
                  </a:lnTo>
                  <a:lnTo>
                    <a:pt x="427359" y="36069"/>
                  </a:lnTo>
                  <a:lnTo>
                    <a:pt x="439780" y="77887"/>
                  </a:lnTo>
                  <a:lnTo>
                    <a:pt x="439798" y="93972"/>
                  </a:lnTo>
                  <a:lnTo>
                    <a:pt x="437952" y="109953"/>
                  </a:lnTo>
                  <a:lnTo>
                    <a:pt x="425113" y="154715"/>
                  </a:lnTo>
                  <a:lnTo>
                    <a:pt x="398084" y="208405"/>
                  </a:lnTo>
                  <a:lnTo>
                    <a:pt x="351052" y="273237"/>
                  </a:lnTo>
                  <a:lnTo>
                    <a:pt x="318025" y="309980"/>
                  </a:lnTo>
                  <a:lnTo>
                    <a:pt x="282198" y="343745"/>
                  </a:lnTo>
                  <a:lnTo>
                    <a:pt x="243477" y="374414"/>
                  </a:lnTo>
                  <a:lnTo>
                    <a:pt x="201766" y="401869"/>
                  </a:lnTo>
                  <a:lnTo>
                    <a:pt x="160522" y="422983"/>
                  </a:lnTo>
                  <a:lnTo>
                    <a:pt x="116261" y="436738"/>
                  </a:lnTo>
                  <a:lnTo>
                    <a:pt x="93058" y="439996"/>
                  </a:lnTo>
                  <a:lnTo>
                    <a:pt x="85299" y="440947"/>
                  </a:lnTo>
                  <a:close/>
                </a:path>
              </a:pathLst>
            </a:custGeom>
            <a:ln w="18627">
              <a:solidFill>
                <a:srgbClr val="3C3935"/>
              </a:solidFill>
            </a:ln>
          </p:spPr>
          <p:txBody>
            <a:bodyPr wrap="square" lIns="0" tIns="0" rIns="0" bIns="0" rtlCol="0"/>
            <a:lstStyle/>
            <a:p>
              <a:pPr defTabSz="554492"/>
              <a:endParaRPr sz="1092" kern="0">
                <a:solidFill>
                  <a:sysClr val="windowText" lastClr="000000"/>
                </a:solidFill>
              </a:endParaRPr>
            </a:p>
          </p:txBody>
        </p:sp>
        <p:pic>
          <p:nvPicPr>
            <p:cNvPr id="71" name="object 71">
              <a:extLst>
                <a:ext uri="{FF2B5EF4-FFF2-40B4-BE49-F238E27FC236}">
                  <a16:creationId xmlns:a16="http://schemas.microsoft.com/office/drawing/2014/main" id="{C3E5AC8F-0EF5-B536-32B8-29198AB2B2A3}"/>
                </a:ext>
              </a:extLst>
            </p:cNvPr>
            <p:cNvPicPr/>
            <p:nvPr/>
          </p:nvPicPr>
          <p:blipFill>
            <a:blip r:embed="rId2" cstate="print"/>
            <a:stretch>
              <a:fillRect/>
            </a:stretch>
          </p:blipFill>
          <p:spPr>
            <a:xfrm>
              <a:off x="1509965" y="2802930"/>
              <a:ext cx="149862" cy="149007"/>
            </a:xfrm>
            <a:prstGeom prst="rect">
              <a:avLst/>
            </a:prstGeom>
          </p:spPr>
        </p:pic>
      </p:grpSp>
      <p:grpSp>
        <p:nvGrpSpPr>
          <p:cNvPr id="113" name="Grupp 112">
            <a:extLst>
              <a:ext uri="{FF2B5EF4-FFF2-40B4-BE49-F238E27FC236}">
                <a16:creationId xmlns:a16="http://schemas.microsoft.com/office/drawing/2014/main" id="{2431AFC8-3812-8EE9-766E-310DE2B9B9D9}"/>
              </a:ext>
            </a:extLst>
          </p:cNvPr>
          <p:cNvGrpSpPr/>
          <p:nvPr/>
        </p:nvGrpSpPr>
        <p:grpSpPr>
          <a:xfrm>
            <a:off x="2810565" y="2823963"/>
            <a:ext cx="251447" cy="278402"/>
            <a:chOff x="2875881" y="2788749"/>
            <a:chExt cx="251447" cy="278402"/>
          </a:xfrm>
        </p:grpSpPr>
        <p:sp>
          <p:nvSpPr>
            <p:cNvPr id="73" name="object 73">
              <a:extLst>
                <a:ext uri="{FF2B5EF4-FFF2-40B4-BE49-F238E27FC236}">
                  <a16:creationId xmlns:a16="http://schemas.microsoft.com/office/drawing/2014/main" id="{1E9948AC-9C06-1116-79A0-F7ABA72CE5DB}"/>
                </a:ext>
              </a:extLst>
            </p:cNvPr>
            <p:cNvSpPr/>
            <p:nvPr/>
          </p:nvSpPr>
          <p:spPr>
            <a:xfrm>
              <a:off x="2875881" y="2788749"/>
              <a:ext cx="251447" cy="278402"/>
            </a:xfrm>
            <a:custGeom>
              <a:avLst/>
              <a:gdLst/>
              <a:ahLst/>
              <a:cxnLst/>
              <a:rect l="l" t="t" r="r" b="b"/>
              <a:pathLst>
                <a:path w="414654" h="459104">
                  <a:moveTo>
                    <a:pt x="280350" y="358366"/>
                  </a:moveTo>
                  <a:lnTo>
                    <a:pt x="280373" y="370510"/>
                  </a:lnTo>
                  <a:lnTo>
                    <a:pt x="280408" y="382453"/>
                  </a:lnTo>
                  <a:lnTo>
                    <a:pt x="280403" y="394260"/>
                  </a:lnTo>
                  <a:lnTo>
                    <a:pt x="268887" y="438766"/>
                  </a:lnTo>
                  <a:lnTo>
                    <a:pt x="235294" y="458205"/>
                  </a:lnTo>
                  <a:lnTo>
                    <a:pt x="183336" y="458744"/>
                  </a:lnTo>
                  <a:lnTo>
                    <a:pt x="140297" y="458771"/>
                  </a:lnTo>
                  <a:lnTo>
                    <a:pt x="97258" y="458767"/>
                  </a:lnTo>
                  <a:lnTo>
                    <a:pt x="54221" y="458729"/>
                  </a:lnTo>
                  <a:lnTo>
                    <a:pt x="15620" y="443477"/>
                  </a:lnTo>
                  <a:lnTo>
                    <a:pt x="107" y="405191"/>
                  </a:lnTo>
                  <a:lnTo>
                    <a:pt x="53" y="354985"/>
                  </a:lnTo>
                  <a:lnTo>
                    <a:pt x="17" y="304778"/>
                  </a:lnTo>
                  <a:lnTo>
                    <a:pt x="0" y="254571"/>
                  </a:lnTo>
                  <a:lnTo>
                    <a:pt x="0" y="204364"/>
                  </a:lnTo>
                  <a:lnTo>
                    <a:pt x="17" y="154156"/>
                  </a:lnTo>
                  <a:lnTo>
                    <a:pt x="53" y="103946"/>
                  </a:lnTo>
                  <a:lnTo>
                    <a:pt x="107" y="53736"/>
                  </a:lnTo>
                  <a:lnTo>
                    <a:pt x="15547" y="15390"/>
                  </a:lnTo>
                  <a:lnTo>
                    <a:pt x="54106" y="94"/>
                  </a:lnTo>
                  <a:lnTo>
                    <a:pt x="97143" y="23"/>
                  </a:lnTo>
                  <a:lnTo>
                    <a:pt x="140181" y="0"/>
                  </a:lnTo>
                  <a:lnTo>
                    <a:pt x="183220" y="23"/>
                  </a:lnTo>
                  <a:lnTo>
                    <a:pt x="226257" y="94"/>
                  </a:lnTo>
                  <a:lnTo>
                    <a:pt x="264890" y="15506"/>
                  </a:lnTo>
                  <a:lnTo>
                    <a:pt x="280340" y="54186"/>
                  </a:lnTo>
                  <a:lnTo>
                    <a:pt x="280397" y="94970"/>
                  </a:lnTo>
                  <a:lnTo>
                    <a:pt x="280375" y="115361"/>
                  </a:lnTo>
                  <a:lnTo>
                    <a:pt x="280360" y="135755"/>
                  </a:lnTo>
                  <a:lnTo>
                    <a:pt x="280360" y="137524"/>
                  </a:lnTo>
                  <a:lnTo>
                    <a:pt x="280360" y="139304"/>
                  </a:lnTo>
                  <a:lnTo>
                    <a:pt x="280360" y="141566"/>
                  </a:lnTo>
                  <a:lnTo>
                    <a:pt x="282706" y="141671"/>
                  </a:lnTo>
                  <a:lnTo>
                    <a:pt x="284622" y="141828"/>
                  </a:lnTo>
                  <a:lnTo>
                    <a:pt x="286538" y="141828"/>
                  </a:lnTo>
                  <a:lnTo>
                    <a:pt x="308056" y="141827"/>
                  </a:lnTo>
                  <a:lnTo>
                    <a:pt x="329574" y="141813"/>
                  </a:lnTo>
                  <a:lnTo>
                    <a:pt x="351091" y="141817"/>
                  </a:lnTo>
                  <a:lnTo>
                    <a:pt x="399485" y="150466"/>
                  </a:lnTo>
                  <a:lnTo>
                    <a:pt x="414032" y="216807"/>
                  </a:lnTo>
                  <a:lnTo>
                    <a:pt x="414044" y="250174"/>
                  </a:lnTo>
                  <a:lnTo>
                    <a:pt x="414042" y="283539"/>
                  </a:lnTo>
                  <a:lnTo>
                    <a:pt x="411073" y="333981"/>
                  </a:lnTo>
                  <a:lnTo>
                    <a:pt x="372557" y="358355"/>
                  </a:lnTo>
                  <a:lnTo>
                    <a:pt x="329767" y="358380"/>
                  </a:lnTo>
                  <a:lnTo>
                    <a:pt x="308372" y="358371"/>
                  </a:lnTo>
                  <a:lnTo>
                    <a:pt x="286978" y="358366"/>
                  </a:lnTo>
                  <a:lnTo>
                    <a:pt x="280350" y="358366"/>
                  </a:lnTo>
                  <a:close/>
                </a:path>
                <a:path w="414654" h="459104">
                  <a:moveTo>
                    <a:pt x="258445" y="141838"/>
                  </a:moveTo>
                  <a:lnTo>
                    <a:pt x="258532" y="118057"/>
                  </a:lnTo>
                  <a:lnTo>
                    <a:pt x="258653" y="94497"/>
                  </a:lnTo>
                  <a:lnTo>
                    <a:pt x="258599" y="71089"/>
                  </a:lnTo>
                  <a:lnTo>
                    <a:pt x="248725" y="29390"/>
                  </a:lnTo>
                  <a:lnTo>
                    <a:pt x="184381" y="21670"/>
                  </a:lnTo>
                  <a:lnTo>
                    <a:pt x="140235" y="21653"/>
                  </a:lnTo>
                  <a:lnTo>
                    <a:pt x="96091" y="21668"/>
                  </a:lnTo>
                  <a:lnTo>
                    <a:pt x="51949" y="21685"/>
                  </a:lnTo>
                  <a:lnTo>
                    <a:pt x="45279" y="21685"/>
                  </a:lnTo>
                  <a:lnTo>
                    <a:pt x="21363" y="56532"/>
                  </a:lnTo>
                  <a:lnTo>
                    <a:pt x="21409" y="112083"/>
                  </a:lnTo>
                  <a:lnTo>
                    <a:pt x="21427" y="167636"/>
                  </a:lnTo>
                  <a:lnTo>
                    <a:pt x="21427" y="223189"/>
                  </a:lnTo>
                  <a:lnTo>
                    <a:pt x="21420" y="278742"/>
                  </a:lnTo>
                  <a:lnTo>
                    <a:pt x="21415" y="334293"/>
                  </a:lnTo>
                  <a:lnTo>
                    <a:pt x="21401" y="351713"/>
                  </a:lnTo>
                  <a:lnTo>
                    <a:pt x="21381" y="369135"/>
                  </a:lnTo>
                  <a:lnTo>
                    <a:pt x="21389" y="386557"/>
                  </a:lnTo>
                  <a:lnTo>
                    <a:pt x="30629" y="428065"/>
                  </a:lnTo>
                  <a:lnTo>
                    <a:pt x="97440" y="437167"/>
                  </a:lnTo>
                  <a:lnTo>
                    <a:pt x="140227" y="437177"/>
                  </a:lnTo>
                  <a:lnTo>
                    <a:pt x="183012" y="437167"/>
                  </a:lnTo>
                  <a:lnTo>
                    <a:pt x="225797" y="437138"/>
                  </a:lnTo>
                  <a:lnTo>
                    <a:pt x="258853" y="404385"/>
                  </a:lnTo>
                  <a:lnTo>
                    <a:pt x="258958" y="396145"/>
                  </a:lnTo>
                  <a:lnTo>
                    <a:pt x="258874" y="387904"/>
                  </a:lnTo>
                  <a:lnTo>
                    <a:pt x="258874" y="379674"/>
                  </a:lnTo>
                  <a:lnTo>
                    <a:pt x="258874" y="372784"/>
                  </a:lnTo>
                  <a:lnTo>
                    <a:pt x="258874" y="365894"/>
                  </a:lnTo>
                  <a:lnTo>
                    <a:pt x="258874" y="358366"/>
                  </a:lnTo>
                  <a:lnTo>
                    <a:pt x="253052" y="358366"/>
                  </a:lnTo>
                  <a:lnTo>
                    <a:pt x="241673" y="358374"/>
                  </a:lnTo>
                  <a:lnTo>
                    <a:pt x="230295" y="358384"/>
                  </a:lnTo>
                  <a:lnTo>
                    <a:pt x="218919" y="358374"/>
                  </a:lnTo>
                  <a:lnTo>
                    <a:pt x="173478" y="343527"/>
                  </a:lnTo>
                  <a:lnTo>
                    <a:pt x="165129" y="292339"/>
                  </a:lnTo>
                  <a:lnTo>
                    <a:pt x="165126" y="266887"/>
                  </a:lnTo>
                  <a:lnTo>
                    <a:pt x="165103" y="241435"/>
                  </a:lnTo>
                  <a:lnTo>
                    <a:pt x="156337" y="203788"/>
                  </a:lnTo>
                  <a:lnTo>
                    <a:pt x="145077" y="193760"/>
                  </a:lnTo>
                  <a:lnTo>
                    <a:pt x="139433" y="188758"/>
                  </a:lnTo>
                  <a:lnTo>
                    <a:pt x="108135" y="160717"/>
                  </a:lnTo>
                  <a:lnTo>
                    <a:pt x="103319" y="153670"/>
                  </a:lnTo>
                  <a:lnTo>
                    <a:pt x="105005" y="149094"/>
                  </a:lnTo>
                  <a:lnTo>
                    <a:pt x="106659" y="144602"/>
                  </a:lnTo>
                  <a:lnTo>
                    <a:pt x="110010" y="142299"/>
                  </a:lnTo>
                  <a:lnTo>
                    <a:pt x="114742" y="141985"/>
                  </a:lnTo>
                  <a:lnTo>
                    <a:pt x="116543" y="141859"/>
                  </a:lnTo>
                  <a:lnTo>
                    <a:pt x="118365" y="141849"/>
                  </a:lnTo>
                  <a:lnTo>
                    <a:pt x="120177" y="141849"/>
                  </a:lnTo>
                  <a:lnTo>
                    <a:pt x="153068" y="141843"/>
                  </a:lnTo>
                  <a:lnTo>
                    <a:pt x="185960" y="141839"/>
                  </a:lnTo>
                  <a:lnTo>
                    <a:pt x="218853" y="141838"/>
                  </a:lnTo>
                  <a:lnTo>
                    <a:pt x="251744" y="141838"/>
                  </a:lnTo>
                  <a:lnTo>
                    <a:pt x="258445" y="141838"/>
                  </a:lnTo>
                  <a:close/>
                </a:path>
                <a:path w="414654" h="459104">
                  <a:moveTo>
                    <a:pt x="143160" y="163282"/>
                  </a:moveTo>
                  <a:lnTo>
                    <a:pt x="145516" y="165450"/>
                  </a:lnTo>
                  <a:lnTo>
                    <a:pt x="146783" y="166644"/>
                  </a:lnTo>
                  <a:lnTo>
                    <a:pt x="148082" y="167795"/>
                  </a:lnTo>
                  <a:lnTo>
                    <a:pt x="156184" y="175051"/>
                  </a:lnTo>
                  <a:lnTo>
                    <a:pt x="164285" y="182311"/>
                  </a:lnTo>
                  <a:lnTo>
                    <a:pt x="172419" y="189535"/>
                  </a:lnTo>
                  <a:lnTo>
                    <a:pt x="180615" y="196685"/>
                  </a:lnTo>
                  <a:lnTo>
                    <a:pt x="184835" y="200328"/>
                  </a:lnTo>
                  <a:lnTo>
                    <a:pt x="186615" y="204402"/>
                  </a:lnTo>
                  <a:lnTo>
                    <a:pt x="186594" y="209993"/>
                  </a:lnTo>
                  <a:lnTo>
                    <a:pt x="186503" y="236562"/>
                  </a:lnTo>
                  <a:lnTo>
                    <a:pt x="186477" y="263133"/>
                  </a:lnTo>
                  <a:lnTo>
                    <a:pt x="186489" y="289704"/>
                  </a:lnTo>
                  <a:lnTo>
                    <a:pt x="191685" y="331797"/>
                  </a:lnTo>
                  <a:lnTo>
                    <a:pt x="248330" y="337000"/>
                  </a:lnTo>
                  <a:lnTo>
                    <a:pt x="289512" y="337002"/>
                  </a:lnTo>
                  <a:lnTo>
                    <a:pt x="330694" y="337000"/>
                  </a:lnTo>
                  <a:lnTo>
                    <a:pt x="371876" y="336994"/>
                  </a:lnTo>
                  <a:lnTo>
                    <a:pt x="392584" y="283260"/>
                  </a:lnTo>
                  <a:lnTo>
                    <a:pt x="392590" y="250142"/>
                  </a:lnTo>
                  <a:lnTo>
                    <a:pt x="392584" y="217023"/>
                  </a:lnTo>
                  <a:lnTo>
                    <a:pt x="391282" y="174831"/>
                  </a:lnTo>
                  <a:lnTo>
                    <a:pt x="316107" y="163278"/>
                  </a:lnTo>
                  <a:lnTo>
                    <a:pt x="260330" y="163279"/>
                  </a:lnTo>
                  <a:lnTo>
                    <a:pt x="204552" y="163281"/>
                  </a:lnTo>
                  <a:lnTo>
                    <a:pt x="148773" y="163282"/>
                  </a:lnTo>
                  <a:lnTo>
                    <a:pt x="143160" y="16328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75" name="object 75">
              <a:extLst>
                <a:ext uri="{FF2B5EF4-FFF2-40B4-BE49-F238E27FC236}">
                  <a16:creationId xmlns:a16="http://schemas.microsoft.com/office/drawing/2014/main" id="{AC6B5802-AA2D-6426-6ECF-1E5510728A0C}"/>
                </a:ext>
              </a:extLst>
            </p:cNvPr>
            <p:cNvSpPr/>
            <p:nvPr/>
          </p:nvSpPr>
          <p:spPr>
            <a:xfrm>
              <a:off x="3007474" y="2955423"/>
              <a:ext cx="87410" cy="15403"/>
            </a:xfrm>
            <a:custGeom>
              <a:avLst/>
              <a:gdLst/>
              <a:ahLst/>
              <a:cxnLst/>
              <a:rect l="l" t="t" r="r" b="b"/>
              <a:pathLst>
                <a:path w="144145" h="25400">
                  <a:moveTo>
                    <a:pt x="71945" y="19"/>
                  </a:moveTo>
                  <a:lnTo>
                    <a:pt x="86999" y="11"/>
                  </a:lnTo>
                  <a:lnTo>
                    <a:pt x="102054" y="0"/>
                  </a:lnTo>
                  <a:lnTo>
                    <a:pt x="117108" y="6"/>
                  </a:lnTo>
                  <a:lnTo>
                    <a:pt x="143911" y="18909"/>
                  </a:lnTo>
                  <a:lnTo>
                    <a:pt x="139367" y="24102"/>
                  </a:lnTo>
                  <a:lnTo>
                    <a:pt x="132645" y="24678"/>
                  </a:lnTo>
                  <a:lnTo>
                    <a:pt x="131147" y="24804"/>
                  </a:lnTo>
                  <a:lnTo>
                    <a:pt x="129640" y="24720"/>
                  </a:lnTo>
                  <a:lnTo>
                    <a:pt x="128132" y="24720"/>
                  </a:lnTo>
                  <a:lnTo>
                    <a:pt x="102413" y="24726"/>
                  </a:lnTo>
                  <a:lnTo>
                    <a:pt x="76695" y="24729"/>
                  </a:lnTo>
                  <a:lnTo>
                    <a:pt x="50979" y="24730"/>
                  </a:lnTo>
                  <a:lnTo>
                    <a:pt x="25266" y="24730"/>
                  </a:lnTo>
                  <a:lnTo>
                    <a:pt x="21077" y="24730"/>
                  </a:lnTo>
                  <a:lnTo>
                    <a:pt x="16900" y="24793"/>
                  </a:lnTo>
                  <a:lnTo>
                    <a:pt x="12722" y="24709"/>
                  </a:lnTo>
                  <a:lnTo>
                    <a:pt x="4868" y="24542"/>
                  </a:lnTo>
                  <a:lnTo>
                    <a:pt x="0" y="19589"/>
                  </a:lnTo>
                  <a:lnTo>
                    <a:pt x="146" y="12029"/>
                  </a:lnTo>
                  <a:lnTo>
                    <a:pt x="282" y="4752"/>
                  </a:lnTo>
                  <a:lnTo>
                    <a:pt x="5151" y="40"/>
                  </a:lnTo>
                  <a:lnTo>
                    <a:pt x="12732" y="30"/>
                  </a:lnTo>
                  <a:lnTo>
                    <a:pt x="27535" y="9"/>
                  </a:lnTo>
                  <a:lnTo>
                    <a:pt x="42339" y="5"/>
                  </a:lnTo>
                  <a:lnTo>
                    <a:pt x="57142" y="10"/>
                  </a:lnTo>
                  <a:lnTo>
                    <a:pt x="71945" y="19"/>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76" name="object 76">
              <a:extLst>
                <a:ext uri="{FF2B5EF4-FFF2-40B4-BE49-F238E27FC236}">
                  <a16:creationId xmlns:a16="http://schemas.microsoft.com/office/drawing/2014/main" id="{31BA9FE1-1484-012E-1503-7572BEC3041D}"/>
                </a:ext>
              </a:extLst>
            </p:cNvPr>
            <p:cNvSpPr/>
            <p:nvPr/>
          </p:nvSpPr>
          <p:spPr>
            <a:xfrm>
              <a:off x="3007526" y="2910259"/>
              <a:ext cx="51214" cy="15018"/>
            </a:xfrm>
            <a:custGeom>
              <a:avLst/>
              <a:gdLst/>
              <a:ahLst/>
              <a:cxnLst/>
              <a:rect l="l" t="t" r="r" b="b"/>
              <a:pathLst>
                <a:path w="84454" h="24764">
                  <a:moveTo>
                    <a:pt x="56970" y="0"/>
                  </a:moveTo>
                  <a:lnTo>
                    <a:pt x="4889" y="118"/>
                  </a:lnTo>
                  <a:lnTo>
                    <a:pt x="115" y="5186"/>
                  </a:lnTo>
                  <a:lnTo>
                    <a:pt x="0" y="19657"/>
                  </a:lnTo>
                  <a:lnTo>
                    <a:pt x="4942" y="24672"/>
                  </a:lnTo>
                  <a:lnTo>
                    <a:pt x="42092" y="24746"/>
                  </a:lnTo>
                  <a:lnTo>
                    <a:pt x="79076" y="24672"/>
                  </a:lnTo>
                  <a:lnTo>
                    <a:pt x="83850" y="19971"/>
                  </a:lnTo>
                  <a:lnTo>
                    <a:pt x="84196" y="5364"/>
                  </a:lnTo>
                  <a:lnTo>
                    <a:pt x="79453" y="118"/>
                  </a:lnTo>
                  <a:lnTo>
                    <a:pt x="5697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grpSp>
      <p:grpSp>
        <p:nvGrpSpPr>
          <p:cNvPr id="114" name="Grupp 113">
            <a:extLst>
              <a:ext uri="{FF2B5EF4-FFF2-40B4-BE49-F238E27FC236}">
                <a16:creationId xmlns:a16="http://schemas.microsoft.com/office/drawing/2014/main" id="{63F71F42-7EF4-0228-0CEE-A6EFF32B79B7}"/>
              </a:ext>
            </a:extLst>
          </p:cNvPr>
          <p:cNvGrpSpPr/>
          <p:nvPr/>
        </p:nvGrpSpPr>
        <p:grpSpPr>
          <a:xfrm>
            <a:off x="3442617" y="2795218"/>
            <a:ext cx="299687" cy="336108"/>
            <a:chOff x="3507933" y="2760004"/>
            <a:chExt cx="299687" cy="336108"/>
          </a:xfrm>
        </p:grpSpPr>
        <p:sp>
          <p:nvSpPr>
            <p:cNvPr id="79" name="object 79">
              <a:extLst>
                <a:ext uri="{FF2B5EF4-FFF2-40B4-BE49-F238E27FC236}">
                  <a16:creationId xmlns:a16="http://schemas.microsoft.com/office/drawing/2014/main" id="{6B472C9A-4188-94C4-A9A3-31F5BFD84A6A}"/>
                </a:ext>
              </a:extLst>
            </p:cNvPr>
            <p:cNvSpPr/>
            <p:nvPr/>
          </p:nvSpPr>
          <p:spPr>
            <a:xfrm>
              <a:off x="3507933" y="2760004"/>
              <a:ext cx="279942" cy="282637"/>
            </a:xfrm>
            <a:custGeom>
              <a:avLst/>
              <a:gdLst/>
              <a:ahLst/>
              <a:cxnLst/>
              <a:rect l="l" t="t" r="r" b="b"/>
              <a:pathLst>
                <a:path w="461645" h="466089">
                  <a:moveTo>
                    <a:pt x="209359" y="0"/>
                  </a:moveTo>
                  <a:lnTo>
                    <a:pt x="164638" y="8645"/>
                  </a:lnTo>
                  <a:lnTo>
                    <a:pt x="122141" y="26243"/>
                  </a:lnTo>
                  <a:lnTo>
                    <a:pt x="83351" y="52803"/>
                  </a:lnTo>
                  <a:lnTo>
                    <a:pt x="49659" y="87810"/>
                  </a:lnTo>
                  <a:lnTo>
                    <a:pt x="24376" y="127555"/>
                  </a:lnTo>
                  <a:lnTo>
                    <a:pt x="7743" y="170741"/>
                  </a:lnTo>
                  <a:lnTo>
                    <a:pt x="0" y="216070"/>
                  </a:lnTo>
                  <a:lnTo>
                    <a:pt x="1387" y="262247"/>
                  </a:lnTo>
                  <a:lnTo>
                    <a:pt x="12145" y="307974"/>
                  </a:lnTo>
                  <a:lnTo>
                    <a:pt x="32515" y="351956"/>
                  </a:lnTo>
                  <a:lnTo>
                    <a:pt x="66142" y="396186"/>
                  </a:lnTo>
                  <a:lnTo>
                    <a:pt x="106304" y="429181"/>
                  </a:lnTo>
                  <a:lnTo>
                    <a:pt x="150691" y="451428"/>
                  </a:lnTo>
                  <a:lnTo>
                    <a:pt x="196995" y="463413"/>
                  </a:lnTo>
                  <a:lnTo>
                    <a:pt x="242907" y="465621"/>
                  </a:lnTo>
                  <a:lnTo>
                    <a:pt x="286120" y="458539"/>
                  </a:lnTo>
                  <a:lnTo>
                    <a:pt x="286120" y="441346"/>
                  </a:lnTo>
                  <a:lnTo>
                    <a:pt x="218415" y="441346"/>
                  </a:lnTo>
                  <a:lnTo>
                    <a:pt x="214394" y="439597"/>
                  </a:lnTo>
                  <a:lnTo>
                    <a:pt x="210677" y="438351"/>
                  </a:lnTo>
                  <a:lnTo>
                    <a:pt x="207305" y="436456"/>
                  </a:lnTo>
                  <a:lnTo>
                    <a:pt x="197893" y="430121"/>
                  </a:lnTo>
                  <a:lnTo>
                    <a:pt x="164511" y="430121"/>
                  </a:lnTo>
                  <a:lnTo>
                    <a:pt x="139672" y="422081"/>
                  </a:lnTo>
                  <a:lnTo>
                    <a:pt x="107938" y="401615"/>
                  </a:lnTo>
                  <a:lnTo>
                    <a:pt x="78349" y="375576"/>
                  </a:lnTo>
                  <a:lnTo>
                    <a:pt x="59949" y="350815"/>
                  </a:lnTo>
                  <a:lnTo>
                    <a:pt x="61216" y="350678"/>
                  </a:lnTo>
                  <a:lnTo>
                    <a:pt x="62336" y="350459"/>
                  </a:lnTo>
                  <a:lnTo>
                    <a:pt x="243137" y="350423"/>
                  </a:lnTo>
                  <a:lnTo>
                    <a:pt x="243137" y="350218"/>
                  </a:lnTo>
                  <a:lnTo>
                    <a:pt x="285512" y="350218"/>
                  </a:lnTo>
                  <a:lnTo>
                    <a:pt x="285512" y="326574"/>
                  </a:lnTo>
                  <a:lnTo>
                    <a:pt x="55404" y="326574"/>
                  </a:lnTo>
                  <a:lnTo>
                    <a:pt x="46619" y="326051"/>
                  </a:lnTo>
                  <a:lnTo>
                    <a:pt x="29702" y="285818"/>
                  </a:lnTo>
                  <a:lnTo>
                    <a:pt x="23510" y="246650"/>
                  </a:lnTo>
                  <a:lnTo>
                    <a:pt x="23824" y="246263"/>
                  </a:lnTo>
                  <a:lnTo>
                    <a:pt x="24128" y="245519"/>
                  </a:lnTo>
                  <a:lnTo>
                    <a:pt x="352980" y="245519"/>
                  </a:lnTo>
                  <a:lnTo>
                    <a:pt x="353018" y="244996"/>
                  </a:lnTo>
                  <a:lnTo>
                    <a:pt x="461252" y="244996"/>
                  </a:lnTo>
                  <a:lnTo>
                    <a:pt x="461557" y="221028"/>
                  </a:lnTo>
                  <a:lnTo>
                    <a:pt x="243011" y="221028"/>
                  </a:lnTo>
                  <a:lnTo>
                    <a:pt x="23437" y="221007"/>
                  </a:lnTo>
                  <a:lnTo>
                    <a:pt x="25595" y="200944"/>
                  </a:lnTo>
                  <a:lnTo>
                    <a:pt x="35243" y="162783"/>
                  </a:lnTo>
                  <a:lnTo>
                    <a:pt x="401436" y="140112"/>
                  </a:lnTo>
                  <a:lnTo>
                    <a:pt x="442581" y="139983"/>
                  </a:lnTo>
                  <a:lnTo>
                    <a:pt x="438893" y="130014"/>
                  </a:lnTo>
                  <a:lnTo>
                    <a:pt x="430500" y="116371"/>
                  </a:lnTo>
                  <a:lnTo>
                    <a:pt x="338705" y="116371"/>
                  </a:lnTo>
                  <a:lnTo>
                    <a:pt x="336705" y="116110"/>
                  </a:lnTo>
                  <a:lnTo>
                    <a:pt x="151129" y="115995"/>
                  </a:lnTo>
                  <a:lnTo>
                    <a:pt x="151255" y="115553"/>
                  </a:lnTo>
                  <a:lnTo>
                    <a:pt x="90391" y="115553"/>
                  </a:lnTo>
                  <a:lnTo>
                    <a:pt x="58703" y="115534"/>
                  </a:lnTo>
                  <a:lnTo>
                    <a:pt x="80520" y="88546"/>
                  </a:lnTo>
                  <a:lnTo>
                    <a:pt x="105322" y="66133"/>
                  </a:lnTo>
                  <a:lnTo>
                    <a:pt x="133315" y="48152"/>
                  </a:lnTo>
                  <a:lnTo>
                    <a:pt x="164710" y="34458"/>
                  </a:lnTo>
                  <a:lnTo>
                    <a:pt x="203380" y="34458"/>
                  </a:lnTo>
                  <a:lnTo>
                    <a:pt x="218384" y="26762"/>
                  </a:lnTo>
                  <a:lnTo>
                    <a:pt x="243001" y="26762"/>
                  </a:lnTo>
                  <a:lnTo>
                    <a:pt x="243001" y="26091"/>
                  </a:lnTo>
                  <a:lnTo>
                    <a:pt x="338349" y="26091"/>
                  </a:lnTo>
                  <a:lnTo>
                    <a:pt x="299552" y="9525"/>
                  </a:lnTo>
                  <a:lnTo>
                    <a:pt x="254824" y="296"/>
                  </a:lnTo>
                  <a:lnTo>
                    <a:pt x="209359" y="0"/>
                  </a:lnTo>
                  <a:close/>
                </a:path>
                <a:path w="461645" h="466089">
                  <a:moveTo>
                    <a:pt x="243137" y="350783"/>
                  </a:moveTo>
                  <a:lnTo>
                    <a:pt x="218415" y="350783"/>
                  </a:lnTo>
                  <a:lnTo>
                    <a:pt x="218415" y="441346"/>
                  </a:lnTo>
                  <a:lnTo>
                    <a:pt x="286120" y="441346"/>
                  </a:lnTo>
                  <a:lnTo>
                    <a:pt x="286120" y="441063"/>
                  </a:lnTo>
                  <a:lnTo>
                    <a:pt x="243137" y="441063"/>
                  </a:lnTo>
                  <a:lnTo>
                    <a:pt x="243137" y="350783"/>
                  </a:lnTo>
                  <a:close/>
                </a:path>
                <a:path w="461645" h="466089">
                  <a:moveTo>
                    <a:pt x="286120" y="405022"/>
                  </a:moveTo>
                  <a:lnTo>
                    <a:pt x="277018" y="416505"/>
                  </a:lnTo>
                  <a:lnTo>
                    <a:pt x="267243" y="426702"/>
                  </a:lnTo>
                  <a:lnTo>
                    <a:pt x="256161" y="435070"/>
                  </a:lnTo>
                  <a:lnTo>
                    <a:pt x="243137" y="441063"/>
                  </a:lnTo>
                  <a:lnTo>
                    <a:pt x="286120" y="441063"/>
                  </a:lnTo>
                  <a:lnTo>
                    <a:pt x="286120" y="405022"/>
                  </a:lnTo>
                  <a:close/>
                </a:path>
                <a:path w="461645" h="466089">
                  <a:moveTo>
                    <a:pt x="243137" y="350423"/>
                  </a:moveTo>
                  <a:lnTo>
                    <a:pt x="91857" y="350423"/>
                  </a:lnTo>
                  <a:lnTo>
                    <a:pt x="122125" y="350647"/>
                  </a:lnTo>
                  <a:lnTo>
                    <a:pt x="125088" y="352741"/>
                  </a:lnTo>
                  <a:lnTo>
                    <a:pt x="141553" y="394099"/>
                  </a:lnTo>
                  <a:lnTo>
                    <a:pt x="164511" y="430121"/>
                  </a:lnTo>
                  <a:lnTo>
                    <a:pt x="197893" y="430121"/>
                  </a:lnTo>
                  <a:lnTo>
                    <a:pt x="197074" y="429570"/>
                  </a:lnTo>
                  <a:lnTo>
                    <a:pt x="188161" y="421346"/>
                  </a:lnTo>
                  <a:lnTo>
                    <a:pt x="166306" y="389834"/>
                  </a:lnTo>
                  <a:lnTo>
                    <a:pt x="150229" y="350783"/>
                  </a:lnTo>
                  <a:lnTo>
                    <a:pt x="243137" y="350783"/>
                  </a:lnTo>
                  <a:lnTo>
                    <a:pt x="243137" y="350423"/>
                  </a:lnTo>
                  <a:close/>
                </a:path>
                <a:path w="461645" h="466089">
                  <a:moveTo>
                    <a:pt x="461252" y="244996"/>
                  </a:moveTo>
                  <a:lnTo>
                    <a:pt x="437948" y="244996"/>
                  </a:lnTo>
                  <a:lnTo>
                    <a:pt x="435736" y="265507"/>
                  </a:lnTo>
                  <a:lnTo>
                    <a:pt x="431640" y="285351"/>
                  </a:lnTo>
                  <a:lnTo>
                    <a:pt x="425701" y="304637"/>
                  </a:lnTo>
                  <a:lnTo>
                    <a:pt x="417959" y="323475"/>
                  </a:lnTo>
                  <a:lnTo>
                    <a:pt x="438838" y="334312"/>
                  </a:lnTo>
                  <a:lnTo>
                    <a:pt x="453322" y="297464"/>
                  </a:lnTo>
                  <a:lnTo>
                    <a:pt x="461097" y="257147"/>
                  </a:lnTo>
                  <a:lnTo>
                    <a:pt x="461252" y="244996"/>
                  </a:lnTo>
                  <a:close/>
                </a:path>
                <a:path w="461645" h="466089">
                  <a:moveTo>
                    <a:pt x="352980" y="245519"/>
                  </a:moveTo>
                  <a:lnTo>
                    <a:pt x="107696" y="245519"/>
                  </a:lnTo>
                  <a:lnTo>
                    <a:pt x="116879" y="326323"/>
                  </a:lnTo>
                  <a:lnTo>
                    <a:pt x="62336" y="326323"/>
                  </a:lnTo>
                  <a:lnTo>
                    <a:pt x="55404" y="326574"/>
                  </a:lnTo>
                  <a:lnTo>
                    <a:pt x="285512" y="326574"/>
                  </a:lnTo>
                  <a:lnTo>
                    <a:pt x="144909" y="326459"/>
                  </a:lnTo>
                  <a:lnTo>
                    <a:pt x="142983" y="325402"/>
                  </a:lnTo>
                  <a:lnTo>
                    <a:pt x="140220" y="303347"/>
                  </a:lnTo>
                  <a:lnTo>
                    <a:pt x="133151" y="249205"/>
                  </a:lnTo>
                  <a:lnTo>
                    <a:pt x="133329" y="247572"/>
                  </a:lnTo>
                  <a:lnTo>
                    <a:pt x="133329" y="245561"/>
                  </a:lnTo>
                  <a:lnTo>
                    <a:pt x="352977" y="245561"/>
                  </a:lnTo>
                  <a:close/>
                </a:path>
                <a:path w="461645" h="466089">
                  <a:moveTo>
                    <a:pt x="181216" y="326293"/>
                  </a:moveTo>
                  <a:lnTo>
                    <a:pt x="144909" y="326459"/>
                  </a:lnTo>
                  <a:lnTo>
                    <a:pt x="285512" y="326459"/>
                  </a:lnTo>
                  <a:lnTo>
                    <a:pt x="285512" y="326302"/>
                  </a:lnTo>
                  <a:lnTo>
                    <a:pt x="181216" y="326293"/>
                  </a:lnTo>
                  <a:close/>
                </a:path>
                <a:path w="461645" h="466089">
                  <a:moveTo>
                    <a:pt x="352977" y="245561"/>
                  </a:moveTo>
                  <a:lnTo>
                    <a:pt x="218237" y="245561"/>
                  </a:lnTo>
                  <a:lnTo>
                    <a:pt x="218237" y="325936"/>
                  </a:lnTo>
                  <a:lnTo>
                    <a:pt x="216740" y="326051"/>
                  </a:lnTo>
                  <a:lnTo>
                    <a:pt x="215001" y="326302"/>
                  </a:lnTo>
                  <a:lnTo>
                    <a:pt x="285512" y="326302"/>
                  </a:lnTo>
                  <a:lnTo>
                    <a:pt x="285512" y="326135"/>
                  </a:lnTo>
                  <a:lnTo>
                    <a:pt x="242990" y="326135"/>
                  </a:lnTo>
                  <a:lnTo>
                    <a:pt x="242990" y="245697"/>
                  </a:lnTo>
                  <a:lnTo>
                    <a:pt x="352968" y="245697"/>
                  </a:lnTo>
                  <a:lnTo>
                    <a:pt x="352977" y="245561"/>
                  </a:lnTo>
                  <a:close/>
                </a:path>
                <a:path w="461645" h="466089">
                  <a:moveTo>
                    <a:pt x="352968" y="245697"/>
                  </a:moveTo>
                  <a:lnTo>
                    <a:pt x="328747" y="245697"/>
                  </a:lnTo>
                  <a:lnTo>
                    <a:pt x="326789" y="278220"/>
                  </a:lnTo>
                  <a:lnTo>
                    <a:pt x="349908" y="288031"/>
                  </a:lnTo>
                  <a:lnTo>
                    <a:pt x="352968" y="245697"/>
                  </a:lnTo>
                  <a:close/>
                </a:path>
                <a:path w="461645" h="466089">
                  <a:moveTo>
                    <a:pt x="344562" y="140528"/>
                  </a:moveTo>
                  <a:lnTo>
                    <a:pt x="319805" y="140528"/>
                  </a:lnTo>
                  <a:lnTo>
                    <a:pt x="330181" y="221028"/>
                  </a:lnTo>
                  <a:lnTo>
                    <a:pt x="461557" y="221028"/>
                  </a:lnTo>
                  <a:lnTo>
                    <a:pt x="461559" y="220881"/>
                  </a:lnTo>
                  <a:lnTo>
                    <a:pt x="353657" y="220881"/>
                  </a:lnTo>
                  <a:lnTo>
                    <a:pt x="344562" y="140528"/>
                  </a:lnTo>
                  <a:close/>
                </a:path>
                <a:path w="461645" h="466089">
                  <a:moveTo>
                    <a:pt x="401436" y="140112"/>
                  </a:moveTo>
                  <a:lnTo>
                    <a:pt x="82389" y="140112"/>
                  </a:lnTo>
                  <a:lnTo>
                    <a:pt x="116942" y="140119"/>
                  </a:lnTo>
                  <a:lnTo>
                    <a:pt x="107717" y="221007"/>
                  </a:lnTo>
                  <a:lnTo>
                    <a:pt x="133465" y="221007"/>
                  </a:lnTo>
                  <a:lnTo>
                    <a:pt x="133469" y="204713"/>
                  </a:lnTo>
                  <a:lnTo>
                    <a:pt x="135696" y="181493"/>
                  </a:lnTo>
                  <a:lnTo>
                    <a:pt x="139324" y="157891"/>
                  </a:lnTo>
                  <a:lnTo>
                    <a:pt x="143527" y="140454"/>
                  </a:lnTo>
                  <a:lnTo>
                    <a:pt x="344554" y="140454"/>
                  </a:lnTo>
                  <a:lnTo>
                    <a:pt x="344516" y="140119"/>
                  </a:lnTo>
                  <a:lnTo>
                    <a:pt x="401436" y="140112"/>
                  </a:lnTo>
                  <a:close/>
                </a:path>
                <a:path w="461645" h="466089">
                  <a:moveTo>
                    <a:pt x="344554" y="140454"/>
                  </a:moveTo>
                  <a:lnTo>
                    <a:pt x="218017" y="140454"/>
                  </a:lnTo>
                  <a:lnTo>
                    <a:pt x="218017" y="221007"/>
                  </a:lnTo>
                  <a:lnTo>
                    <a:pt x="243011" y="221007"/>
                  </a:lnTo>
                  <a:lnTo>
                    <a:pt x="243011" y="140528"/>
                  </a:lnTo>
                  <a:lnTo>
                    <a:pt x="344562" y="140528"/>
                  </a:lnTo>
                  <a:close/>
                </a:path>
                <a:path w="461645" h="466089">
                  <a:moveTo>
                    <a:pt x="442581" y="139983"/>
                  </a:moveTo>
                  <a:lnTo>
                    <a:pt x="415184" y="139983"/>
                  </a:lnTo>
                  <a:lnTo>
                    <a:pt x="417236" y="141051"/>
                  </a:lnTo>
                  <a:lnTo>
                    <a:pt x="418859" y="144611"/>
                  </a:lnTo>
                  <a:lnTo>
                    <a:pt x="426246" y="162913"/>
                  </a:lnTo>
                  <a:lnTo>
                    <a:pt x="431911" y="181686"/>
                  </a:lnTo>
                  <a:lnTo>
                    <a:pt x="435825" y="200989"/>
                  </a:lnTo>
                  <a:lnTo>
                    <a:pt x="437958" y="220881"/>
                  </a:lnTo>
                  <a:lnTo>
                    <a:pt x="461559" y="220881"/>
                  </a:lnTo>
                  <a:lnTo>
                    <a:pt x="461636" y="214824"/>
                  </a:lnTo>
                  <a:lnTo>
                    <a:pt x="454410" y="171959"/>
                  </a:lnTo>
                  <a:lnTo>
                    <a:pt x="442581" y="139983"/>
                  </a:lnTo>
                  <a:close/>
                </a:path>
                <a:path w="461645" h="466089">
                  <a:moveTo>
                    <a:pt x="400401" y="140119"/>
                  </a:moveTo>
                  <a:lnTo>
                    <a:pt x="362630" y="140119"/>
                  </a:lnTo>
                  <a:lnTo>
                    <a:pt x="387037" y="140148"/>
                  </a:lnTo>
                  <a:lnTo>
                    <a:pt x="400401" y="140119"/>
                  </a:lnTo>
                  <a:close/>
                </a:path>
                <a:path w="461645" h="466089">
                  <a:moveTo>
                    <a:pt x="353603" y="35725"/>
                  </a:moveTo>
                  <a:lnTo>
                    <a:pt x="297072" y="35725"/>
                  </a:lnTo>
                  <a:lnTo>
                    <a:pt x="328338" y="48874"/>
                  </a:lnTo>
                  <a:lnTo>
                    <a:pt x="356242" y="66558"/>
                  </a:lnTo>
                  <a:lnTo>
                    <a:pt x="380893" y="88806"/>
                  </a:lnTo>
                  <a:lnTo>
                    <a:pt x="402399" y="115649"/>
                  </a:lnTo>
                  <a:lnTo>
                    <a:pt x="400284" y="115953"/>
                  </a:lnTo>
                  <a:lnTo>
                    <a:pt x="398996" y="116298"/>
                  </a:lnTo>
                  <a:lnTo>
                    <a:pt x="338705" y="116371"/>
                  </a:lnTo>
                  <a:lnTo>
                    <a:pt x="430500" y="116371"/>
                  </a:lnTo>
                  <a:lnTo>
                    <a:pt x="414556" y="90453"/>
                  </a:lnTo>
                  <a:lnTo>
                    <a:pt x="380871" y="54740"/>
                  </a:lnTo>
                  <a:lnTo>
                    <a:pt x="353603" y="35725"/>
                  </a:lnTo>
                  <a:close/>
                </a:path>
                <a:path w="461645" h="466089">
                  <a:moveTo>
                    <a:pt x="243001" y="26762"/>
                  </a:moveTo>
                  <a:lnTo>
                    <a:pt x="218384" y="26762"/>
                  </a:lnTo>
                  <a:lnTo>
                    <a:pt x="218384" y="115995"/>
                  </a:lnTo>
                  <a:lnTo>
                    <a:pt x="336669" y="115995"/>
                  </a:lnTo>
                  <a:lnTo>
                    <a:pt x="243001" y="115984"/>
                  </a:lnTo>
                  <a:lnTo>
                    <a:pt x="243001" y="26762"/>
                  </a:lnTo>
                  <a:close/>
                </a:path>
                <a:path w="461645" h="466089">
                  <a:moveTo>
                    <a:pt x="338349" y="26091"/>
                  </a:moveTo>
                  <a:lnTo>
                    <a:pt x="243001" y="26091"/>
                  </a:lnTo>
                  <a:lnTo>
                    <a:pt x="250744" y="28812"/>
                  </a:lnTo>
                  <a:lnTo>
                    <a:pt x="257693" y="32506"/>
                  </a:lnTo>
                  <a:lnTo>
                    <a:pt x="290659" y="68976"/>
                  </a:lnTo>
                  <a:lnTo>
                    <a:pt x="307470" y="104906"/>
                  </a:lnTo>
                  <a:lnTo>
                    <a:pt x="309281" y="110298"/>
                  </a:lnTo>
                  <a:lnTo>
                    <a:pt x="311344" y="115984"/>
                  </a:lnTo>
                  <a:lnTo>
                    <a:pt x="336666" y="115984"/>
                  </a:lnTo>
                  <a:lnTo>
                    <a:pt x="335647" y="112686"/>
                  </a:lnTo>
                  <a:lnTo>
                    <a:pt x="328551" y="92173"/>
                  </a:lnTo>
                  <a:lnTo>
                    <a:pt x="319933" y="72423"/>
                  </a:lnTo>
                  <a:lnTo>
                    <a:pt x="309528" y="53563"/>
                  </a:lnTo>
                  <a:lnTo>
                    <a:pt x="297072" y="35725"/>
                  </a:lnTo>
                  <a:lnTo>
                    <a:pt x="353603" y="35725"/>
                  </a:lnTo>
                  <a:lnTo>
                    <a:pt x="342061" y="27677"/>
                  </a:lnTo>
                  <a:lnTo>
                    <a:pt x="338349" y="26091"/>
                  </a:lnTo>
                  <a:close/>
                </a:path>
                <a:path w="461645" h="466089">
                  <a:moveTo>
                    <a:pt x="203380" y="34458"/>
                  </a:moveTo>
                  <a:lnTo>
                    <a:pt x="164710" y="34458"/>
                  </a:lnTo>
                  <a:lnTo>
                    <a:pt x="159964" y="41617"/>
                  </a:lnTo>
                  <a:lnTo>
                    <a:pt x="155325" y="48465"/>
                  </a:lnTo>
                  <a:lnTo>
                    <a:pt x="136390" y="86478"/>
                  </a:lnTo>
                  <a:lnTo>
                    <a:pt x="131217" y="98770"/>
                  </a:lnTo>
                  <a:lnTo>
                    <a:pt x="125936" y="111010"/>
                  </a:lnTo>
                  <a:lnTo>
                    <a:pt x="125088" y="112916"/>
                  </a:lnTo>
                  <a:lnTo>
                    <a:pt x="122565" y="115314"/>
                  </a:lnTo>
                  <a:lnTo>
                    <a:pt x="90391" y="115553"/>
                  </a:lnTo>
                  <a:lnTo>
                    <a:pt x="151255" y="115553"/>
                  </a:lnTo>
                  <a:lnTo>
                    <a:pt x="158884" y="88872"/>
                  </a:lnTo>
                  <a:lnTo>
                    <a:pt x="176086" y="60395"/>
                  </a:lnTo>
                  <a:lnTo>
                    <a:pt x="197624" y="37410"/>
                  </a:lnTo>
                  <a:lnTo>
                    <a:pt x="203380" y="34458"/>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pic>
          <p:nvPicPr>
            <p:cNvPr id="80" name="object 80">
              <a:extLst>
                <a:ext uri="{FF2B5EF4-FFF2-40B4-BE49-F238E27FC236}">
                  <a16:creationId xmlns:a16="http://schemas.microsoft.com/office/drawing/2014/main" id="{4D90860B-E8FB-A730-C8B1-E88C59431469}"/>
                </a:ext>
              </a:extLst>
            </p:cNvPr>
            <p:cNvPicPr/>
            <p:nvPr/>
          </p:nvPicPr>
          <p:blipFill>
            <a:blip r:embed="rId3" cstate="print"/>
            <a:stretch>
              <a:fillRect/>
            </a:stretch>
          </p:blipFill>
          <p:spPr>
            <a:xfrm>
              <a:off x="3695786" y="2944256"/>
              <a:ext cx="111834" cy="151856"/>
            </a:xfrm>
            <a:prstGeom prst="rect">
              <a:avLst/>
            </a:prstGeom>
          </p:spPr>
        </p:pic>
      </p:grpSp>
      <p:grpSp>
        <p:nvGrpSpPr>
          <p:cNvPr id="116" name="Grupp 115">
            <a:extLst>
              <a:ext uri="{FF2B5EF4-FFF2-40B4-BE49-F238E27FC236}">
                <a16:creationId xmlns:a16="http://schemas.microsoft.com/office/drawing/2014/main" id="{9CF2EE03-FF88-2807-EA8D-6A01211FA6D8}"/>
              </a:ext>
            </a:extLst>
          </p:cNvPr>
          <p:cNvGrpSpPr/>
          <p:nvPr/>
        </p:nvGrpSpPr>
        <p:grpSpPr>
          <a:xfrm>
            <a:off x="2087112" y="2727946"/>
            <a:ext cx="343093" cy="400604"/>
            <a:chOff x="2152428" y="2692732"/>
            <a:chExt cx="343093" cy="400604"/>
          </a:xfrm>
        </p:grpSpPr>
        <p:sp>
          <p:nvSpPr>
            <p:cNvPr id="81" name="object 81">
              <a:extLst>
                <a:ext uri="{FF2B5EF4-FFF2-40B4-BE49-F238E27FC236}">
                  <a16:creationId xmlns:a16="http://schemas.microsoft.com/office/drawing/2014/main" id="{6DA82A31-BC5F-ABB2-3E21-B72CE91B3F06}"/>
                </a:ext>
              </a:extLst>
            </p:cNvPr>
            <p:cNvSpPr/>
            <p:nvPr/>
          </p:nvSpPr>
          <p:spPr>
            <a:xfrm>
              <a:off x="2152428" y="2848435"/>
              <a:ext cx="343093" cy="244901"/>
            </a:xfrm>
            <a:custGeom>
              <a:avLst/>
              <a:gdLst/>
              <a:ahLst/>
              <a:cxnLst/>
              <a:rect l="l" t="t" r="r" b="b"/>
              <a:pathLst>
                <a:path w="565785" h="403860">
                  <a:moveTo>
                    <a:pt x="124467" y="0"/>
                  </a:moveTo>
                  <a:lnTo>
                    <a:pt x="37098" y="0"/>
                  </a:lnTo>
                  <a:lnTo>
                    <a:pt x="21317" y="2502"/>
                  </a:lnTo>
                  <a:lnTo>
                    <a:pt x="9671" y="9820"/>
                  </a:lnTo>
                  <a:lnTo>
                    <a:pt x="2466" y="21667"/>
                  </a:lnTo>
                  <a:lnTo>
                    <a:pt x="0" y="37716"/>
                  </a:lnTo>
                  <a:lnTo>
                    <a:pt x="4" y="366114"/>
                  </a:lnTo>
                  <a:lnTo>
                    <a:pt x="2485" y="382182"/>
                  </a:lnTo>
                  <a:lnTo>
                    <a:pt x="9675" y="394005"/>
                  </a:lnTo>
                  <a:lnTo>
                    <a:pt x="21340" y="401337"/>
                  </a:lnTo>
                  <a:lnTo>
                    <a:pt x="37066" y="403841"/>
                  </a:lnTo>
                  <a:lnTo>
                    <a:pt x="528203" y="403841"/>
                  </a:lnTo>
                  <a:lnTo>
                    <a:pt x="543982" y="401332"/>
                  </a:lnTo>
                  <a:lnTo>
                    <a:pt x="555630" y="394005"/>
                  </a:lnTo>
                  <a:lnTo>
                    <a:pt x="562838" y="382156"/>
                  </a:lnTo>
                  <a:lnTo>
                    <a:pt x="564472" y="371559"/>
                  </a:lnTo>
                  <a:lnTo>
                    <a:pt x="42260" y="371559"/>
                  </a:lnTo>
                  <a:lnTo>
                    <a:pt x="68314" y="346711"/>
                  </a:lnTo>
                  <a:lnTo>
                    <a:pt x="34962" y="346711"/>
                  </a:lnTo>
                  <a:lnTo>
                    <a:pt x="34962" y="64081"/>
                  </a:lnTo>
                  <a:lnTo>
                    <a:pt x="77122" y="64081"/>
                  </a:lnTo>
                  <a:lnTo>
                    <a:pt x="47600" y="35601"/>
                  </a:lnTo>
                  <a:lnTo>
                    <a:pt x="45642" y="34449"/>
                  </a:lnTo>
                  <a:lnTo>
                    <a:pt x="43852" y="33119"/>
                  </a:lnTo>
                  <a:lnTo>
                    <a:pt x="45045" y="31391"/>
                  </a:lnTo>
                  <a:lnTo>
                    <a:pt x="130194" y="31391"/>
                  </a:lnTo>
                  <a:lnTo>
                    <a:pt x="128259" y="23731"/>
                  </a:lnTo>
                  <a:lnTo>
                    <a:pt x="126651" y="15943"/>
                  </a:lnTo>
                  <a:lnTo>
                    <a:pt x="125384" y="8031"/>
                  </a:lnTo>
                  <a:lnTo>
                    <a:pt x="124467" y="0"/>
                  </a:lnTo>
                  <a:close/>
                </a:path>
                <a:path w="565785" h="403860">
                  <a:moveTo>
                    <a:pt x="409954" y="225417"/>
                  </a:moveTo>
                  <a:lnTo>
                    <a:pt x="369810" y="225417"/>
                  </a:lnTo>
                  <a:lnTo>
                    <a:pt x="523135" y="371559"/>
                  </a:lnTo>
                  <a:lnTo>
                    <a:pt x="564472" y="371559"/>
                  </a:lnTo>
                  <a:lnTo>
                    <a:pt x="565312" y="366114"/>
                  </a:lnTo>
                  <a:lnTo>
                    <a:pt x="565313" y="346711"/>
                  </a:lnTo>
                  <a:lnTo>
                    <a:pt x="537051" y="346711"/>
                  </a:lnTo>
                  <a:lnTo>
                    <a:pt x="409954" y="225417"/>
                  </a:lnTo>
                  <a:close/>
                </a:path>
                <a:path w="565785" h="403860">
                  <a:moveTo>
                    <a:pt x="77122" y="64081"/>
                  </a:moveTo>
                  <a:lnTo>
                    <a:pt x="34962" y="64081"/>
                  </a:lnTo>
                  <a:lnTo>
                    <a:pt x="182214" y="206182"/>
                  </a:lnTo>
                  <a:lnTo>
                    <a:pt x="34962" y="346711"/>
                  </a:lnTo>
                  <a:lnTo>
                    <a:pt x="68314" y="346711"/>
                  </a:lnTo>
                  <a:lnTo>
                    <a:pt x="195522" y="225396"/>
                  </a:lnTo>
                  <a:lnTo>
                    <a:pt x="244332" y="225396"/>
                  </a:lnTo>
                  <a:lnTo>
                    <a:pt x="77122" y="64081"/>
                  </a:lnTo>
                  <a:close/>
                </a:path>
                <a:path w="565785" h="403860">
                  <a:moveTo>
                    <a:pt x="565318" y="64081"/>
                  </a:moveTo>
                  <a:lnTo>
                    <a:pt x="537051" y="64081"/>
                  </a:lnTo>
                  <a:lnTo>
                    <a:pt x="537051" y="346711"/>
                  </a:lnTo>
                  <a:lnTo>
                    <a:pt x="565313" y="346711"/>
                  </a:lnTo>
                  <a:lnTo>
                    <a:pt x="565318" y="64081"/>
                  </a:lnTo>
                  <a:close/>
                </a:path>
                <a:path w="565785" h="403860">
                  <a:moveTo>
                    <a:pt x="244332" y="225396"/>
                  </a:moveTo>
                  <a:lnTo>
                    <a:pt x="195522" y="225396"/>
                  </a:lnTo>
                  <a:lnTo>
                    <a:pt x="241804" y="270148"/>
                  </a:lnTo>
                  <a:lnTo>
                    <a:pt x="261776" y="284132"/>
                  </a:lnTo>
                  <a:lnTo>
                    <a:pt x="282635" y="288809"/>
                  </a:lnTo>
                  <a:lnTo>
                    <a:pt x="303494" y="284174"/>
                  </a:lnTo>
                  <a:lnTo>
                    <a:pt x="323466" y="270222"/>
                  </a:lnTo>
                  <a:lnTo>
                    <a:pt x="336153" y="257956"/>
                  </a:lnTo>
                  <a:lnTo>
                    <a:pt x="282681" y="257956"/>
                  </a:lnTo>
                  <a:lnTo>
                    <a:pt x="277106" y="256098"/>
                  </a:lnTo>
                  <a:lnTo>
                    <a:pt x="270272" y="250421"/>
                  </a:lnTo>
                  <a:lnTo>
                    <a:pt x="244332" y="225396"/>
                  </a:lnTo>
                  <a:close/>
                </a:path>
                <a:path w="565785" h="403860">
                  <a:moveTo>
                    <a:pt x="528235" y="0"/>
                  </a:moveTo>
                  <a:lnTo>
                    <a:pt x="465284" y="0"/>
                  </a:lnTo>
                  <a:lnTo>
                    <a:pt x="464373" y="8031"/>
                  </a:lnTo>
                  <a:lnTo>
                    <a:pt x="463108" y="15943"/>
                  </a:lnTo>
                  <a:lnTo>
                    <a:pt x="461502" y="23731"/>
                  </a:lnTo>
                  <a:lnTo>
                    <a:pt x="459567" y="31391"/>
                  </a:lnTo>
                  <a:lnTo>
                    <a:pt x="519816" y="31391"/>
                  </a:lnTo>
                  <a:lnTo>
                    <a:pt x="522005" y="33674"/>
                  </a:lnTo>
                  <a:lnTo>
                    <a:pt x="519879" y="34972"/>
                  </a:lnTo>
                  <a:lnTo>
                    <a:pt x="517429" y="35925"/>
                  </a:lnTo>
                  <a:lnTo>
                    <a:pt x="294973" y="250484"/>
                  </a:lnTo>
                  <a:lnTo>
                    <a:pt x="288261" y="256063"/>
                  </a:lnTo>
                  <a:lnTo>
                    <a:pt x="282681" y="257956"/>
                  </a:lnTo>
                  <a:lnTo>
                    <a:pt x="336153" y="257956"/>
                  </a:lnTo>
                  <a:lnTo>
                    <a:pt x="369810" y="225417"/>
                  </a:lnTo>
                  <a:lnTo>
                    <a:pt x="409954" y="225417"/>
                  </a:lnTo>
                  <a:lnTo>
                    <a:pt x="389799" y="206182"/>
                  </a:lnTo>
                  <a:lnTo>
                    <a:pt x="537051" y="64081"/>
                  </a:lnTo>
                  <a:lnTo>
                    <a:pt x="565318" y="64081"/>
                  </a:lnTo>
                  <a:lnTo>
                    <a:pt x="565306" y="37716"/>
                  </a:lnTo>
                  <a:lnTo>
                    <a:pt x="562828" y="21649"/>
                  </a:lnTo>
                  <a:lnTo>
                    <a:pt x="555627" y="9815"/>
                  </a:lnTo>
                  <a:lnTo>
                    <a:pt x="543997" y="2502"/>
                  </a:lnTo>
                  <a:lnTo>
                    <a:pt x="528235" y="0"/>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sp>
          <p:nvSpPr>
            <p:cNvPr id="82" name="object 82">
              <a:extLst>
                <a:ext uri="{FF2B5EF4-FFF2-40B4-BE49-F238E27FC236}">
                  <a16:creationId xmlns:a16="http://schemas.microsoft.com/office/drawing/2014/main" id="{12DB0A83-8730-7B40-75E5-3B9F07399F64}"/>
                </a:ext>
              </a:extLst>
            </p:cNvPr>
            <p:cNvSpPr txBox="1"/>
            <p:nvPr/>
          </p:nvSpPr>
          <p:spPr>
            <a:xfrm>
              <a:off x="2237523" y="2692732"/>
              <a:ext cx="176360" cy="250471"/>
            </a:xfrm>
            <a:prstGeom prst="rect">
              <a:avLst/>
            </a:prstGeom>
          </p:spPr>
          <p:txBody>
            <a:bodyPr vert="horz" wrap="square" lIns="0" tIns="7701" rIns="0" bIns="0" rtlCol="0">
              <a:spAutoFit/>
            </a:bodyPr>
            <a:lstStyle/>
            <a:p>
              <a:pPr marL="7701" defTabSz="554492">
                <a:spcBef>
                  <a:spcPts val="61"/>
                </a:spcBef>
              </a:pPr>
              <a:r>
                <a:rPr sz="1577" b="1" kern="0" spc="-30" dirty="0">
                  <a:solidFill>
                    <a:srgbClr val="3D3533"/>
                  </a:solidFill>
                  <a:latin typeface="Lato"/>
                  <a:cs typeface="Lato"/>
                </a:rPr>
                <a:t>@</a:t>
              </a:r>
              <a:endParaRPr sz="1577" kern="0" dirty="0">
                <a:solidFill>
                  <a:sysClr val="windowText" lastClr="000000"/>
                </a:solidFill>
                <a:latin typeface="Lato"/>
                <a:cs typeface="Lato"/>
              </a:endParaRPr>
            </a:p>
          </p:txBody>
        </p:sp>
      </p:grpSp>
      <p:sp>
        <p:nvSpPr>
          <p:cNvPr id="83" name="object 83">
            <a:extLst>
              <a:ext uri="{FF2B5EF4-FFF2-40B4-BE49-F238E27FC236}">
                <a16:creationId xmlns:a16="http://schemas.microsoft.com/office/drawing/2014/main" id="{49D5B95F-2B56-835A-5CA9-02B35E5F8475}"/>
              </a:ext>
            </a:extLst>
          </p:cNvPr>
          <p:cNvSpPr txBox="1"/>
          <p:nvPr/>
        </p:nvSpPr>
        <p:spPr>
          <a:xfrm>
            <a:off x="803405" y="1618796"/>
            <a:ext cx="1076303" cy="191630"/>
          </a:xfrm>
          <a:prstGeom prst="rect">
            <a:avLst/>
          </a:prstGeom>
        </p:spPr>
        <p:txBody>
          <a:bodyPr vert="horz" wrap="square" lIns="0" tIns="9627" rIns="0" bIns="0" rtlCol="0">
            <a:spAutoFit/>
          </a:bodyPr>
          <a:lstStyle/>
          <a:p>
            <a:pPr marL="7701" defTabSz="554492">
              <a:spcBef>
                <a:spcPts val="76"/>
              </a:spcBef>
            </a:pPr>
            <a:r>
              <a:rPr sz="1182" b="1" kern="0" spc="-6" dirty="0" err="1">
                <a:solidFill>
                  <a:sysClr val="windowText" lastClr="000000"/>
                </a:solidFill>
                <a:latin typeface="☞AKTIV GROTESK" panose="020B0504020202020204" pitchFamily="34" charset="0"/>
                <a:cs typeface="Lato"/>
              </a:rPr>
              <a:t>Kontaktperson</a:t>
            </a:r>
            <a:r>
              <a:rPr sz="1182" b="1" kern="0" spc="-6" dirty="0">
                <a:solidFill>
                  <a:sysClr val="windowText" lastClr="000000"/>
                </a:solidFill>
                <a:latin typeface="☞AKTIV GROTESK" panose="020B0504020202020204" pitchFamily="34" charset="0"/>
                <a:cs typeface="Lato"/>
              </a:rPr>
              <a:t>:</a:t>
            </a:r>
            <a:endParaRPr sz="1182" kern="0" dirty="0">
              <a:solidFill>
                <a:sysClr val="windowText" lastClr="000000"/>
              </a:solidFill>
              <a:latin typeface="Apple Chancery" panose="03020702040506060504" pitchFamily="66" charset="-79"/>
              <a:cs typeface="Apple Chancery" panose="03020702040506060504" pitchFamily="66" charset="-79"/>
            </a:endParaRPr>
          </a:p>
        </p:txBody>
      </p:sp>
      <p:sp>
        <p:nvSpPr>
          <p:cNvPr id="84" name="object 84">
            <a:extLst>
              <a:ext uri="{FF2B5EF4-FFF2-40B4-BE49-F238E27FC236}">
                <a16:creationId xmlns:a16="http://schemas.microsoft.com/office/drawing/2014/main" id="{0D50CA13-5283-8859-4DEE-544EE171A445}"/>
              </a:ext>
            </a:extLst>
          </p:cNvPr>
          <p:cNvSpPr txBox="1"/>
          <p:nvPr/>
        </p:nvSpPr>
        <p:spPr>
          <a:xfrm>
            <a:off x="803404" y="1999771"/>
            <a:ext cx="1223735" cy="191630"/>
          </a:xfrm>
          <a:prstGeom prst="rect">
            <a:avLst/>
          </a:prstGeom>
        </p:spPr>
        <p:txBody>
          <a:bodyPr vert="horz" wrap="square" lIns="0" tIns="9627" rIns="0" bIns="0" rtlCol="0">
            <a:spAutoFit/>
          </a:bodyPr>
          <a:lstStyle/>
          <a:p>
            <a:pPr marL="7701" defTabSz="554492">
              <a:spcBef>
                <a:spcPts val="76"/>
              </a:spcBef>
            </a:pPr>
            <a:r>
              <a:rPr sz="1182" b="1" kern="0" spc="-6" dirty="0">
                <a:solidFill>
                  <a:sysClr val="windowText" lastClr="000000"/>
                </a:solidFill>
                <a:latin typeface="☞AKTIV GROTESK" panose="020B0504020202020204" pitchFamily="34" charset="0"/>
                <a:cs typeface="Lato"/>
              </a:rPr>
              <a:t>Kontaktuppgifter:</a:t>
            </a:r>
            <a:endParaRPr sz="1182" kern="0" dirty="0">
              <a:solidFill>
                <a:sysClr val="windowText" lastClr="000000"/>
              </a:solidFill>
              <a:latin typeface="☞AKTIV GROTESK" panose="020B0504020202020204" pitchFamily="34" charset="0"/>
              <a:cs typeface="Lato"/>
            </a:endParaRPr>
          </a:p>
        </p:txBody>
      </p:sp>
      <p:sp>
        <p:nvSpPr>
          <p:cNvPr id="86" name="object 86">
            <a:extLst>
              <a:ext uri="{FF2B5EF4-FFF2-40B4-BE49-F238E27FC236}">
                <a16:creationId xmlns:a16="http://schemas.microsoft.com/office/drawing/2014/main" id="{CF2DC57E-8F34-0982-F013-00E781440896}"/>
              </a:ext>
            </a:extLst>
          </p:cNvPr>
          <p:cNvSpPr txBox="1"/>
          <p:nvPr/>
        </p:nvSpPr>
        <p:spPr>
          <a:xfrm>
            <a:off x="805021" y="3674342"/>
            <a:ext cx="1718011" cy="191242"/>
          </a:xfrm>
          <a:prstGeom prst="rect">
            <a:avLst/>
          </a:prstGeom>
        </p:spPr>
        <p:txBody>
          <a:bodyPr vert="horz" wrap="square" lIns="0" tIns="9242" rIns="0" bIns="0" rtlCol="0">
            <a:spAutoFit/>
          </a:bodyPr>
          <a:lstStyle/>
          <a:p>
            <a:pPr marL="7701" defTabSz="554492">
              <a:spcBef>
                <a:spcPts val="73"/>
              </a:spcBef>
              <a:tabLst>
                <a:tab pos="1192928" algn="l"/>
              </a:tabLst>
            </a:pPr>
            <a:r>
              <a:rPr lang="sv-SE" sz="1182" b="1" kern="0" spc="-6" dirty="0">
                <a:solidFill>
                  <a:sysClr val="windowText" lastClr="000000"/>
                </a:solidFill>
                <a:latin typeface="☞AKTIV GROTESK" panose="020B0504020202020204" pitchFamily="34" charset="0"/>
                <a:cs typeface="Lato"/>
              </a:rPr>
              <a:t>Primäransvar för kontakt</a:t>
            </a:r>
            <a:r>
              <a:rPr sz="1182" b="1" kern="0" spc="-6" dirty="0">
                <a:solidFill>
                  <a:sysClr val="windowText" lastClr="000000"/>
                </a:solidFill>
                <a:latin typeface="☞AKTIV GROTESK" panose="020B0504020202020204" pitchFamily="34" charset="0"/>
                <a:cs typeface="Lato"/>
              </a:rPr>
              <a:t>:</a:t>
            </a:r>
            <a:endParaRPr sz="1486" kern="0" dirty="0">
              <a:solidFill>
                <a:sysClr val="windowText" lastClr="000000"/>
              </a:solidFill>
              <a:latin typeface="☞AKTIV GROTESK" panose="020B0504020202020204" pitchFamily="34" charset="0"/>
              <a:cs typeface="Chi"/>
            </a:endParaRPr>
          </a:p>
        </p:txBody>
      </p:sp>
      <p:sp>
        <p:nvSpPr>
          <p:cNvPr id="87" name="object 87">
            <a:extLst>
              <a:ext uri="{FF2B5EF4-FFF2-40B4-BE49-F238E27FC236}">
                <a16:creationId xmlns:a16="http://schemas.microsoft.com/office/drawing/2014/main" id="{2D1CDB58-644F-42DC-5434-F3057140892B}"/>
              </a:ext>
            </a:extLst>
          </p:cNvPr>
          <p:cNvSpPr txBox="1"/>
          <p:nvPr/>
        </p:nvSpPr>
        <p:spPr>
          <a:xfrm>
            <a:off x="805021" y="4230043"/>
            <a:ext cx="1151342" cy="191630"/>
          </a:xfrm>
          <a:prstGeom prst="rect">
            <a:avLst/>
          </a:prstGeom>
        </p:spPr>
        <p:txBody>
          <a:bodyPr vert="horz" wrap="square" lIns="0" tIns="9627" rIns="0" bIns="0" rtlCol="0">
            <a:spAutoFit/>
          </a:bodyPr>
          <a:lstStyle/>
          <a:p>
            <a:pPr marL="7701" defTabSz="554492">
              <a:spcBef>
                <a:spcPts val="76"/>
              </a:spcBef>
            </a:pPr>
            <a:r>
              <a:rPr lang="sv-SE" sz="1182" b="1" kern="0" dirty="0">
                <a:solidFill>
                  <a:sysClr val="windowText" lastClr="000000"/>
                </a:solidFill>
                <a:latin typeface="☞AKTIV GROTESK" panose="020B0504020202020204" pitchFamily="34" charset="0"/>
                <a:cs typeface="Lato"/>
              </a:rPr>
              <a:t>Anteckningar:</a:t>
            </a:r>
            <a:endParaRPr sz="1182" kern="0" dirty="0">
              <a:solidFill>
                <a:sysClr val="windowText" lastClr="000000"/>
              </a:solidFill>
              <a:latin typeface="☞AKTIV GROTESK" panose="020B0504020202020204" pitchFamily="34" charset="0"/>
              <a:cs typeface="Lato"/>
            </a:endParaRPr>
          </a:p>
        </p:txBody>
      </p:sp>
      <p:sp>
        <p:nvSpPr>
          <p:cNvPr id="88" name="object 88">
            <a:extLst>
              <a:ext uri="{FF2B5EF4-FFF2-40B4-BE49-F238E27FC236}">
                <a16:creationId xmlns:a16="http://schemas.microsoft.com/office/drawing/2014/main" id="{11CFC5C3-9E25-6880-F026-3E870571183A}"/>
              </a:ext>
            </a:extLst>
          </p:cNvPr>
          <p:cNvSpPr txBox="1">
            <a:spLocks noGrp="1"/>
          </p:cNvSpPr>
          <p:nvPr>
            <p:ph type="title"/>
          </p:nvPr>
        </p:nvSpPr>
        <p:spPr>
          <a:xfrm>
            <a:off x="821706" y="1136604"/>
            <a:ext cx="2804550" cy="270553"/>
          </a:xfrm>
          <a:prstGeom prst="rect">
            <a:avLst/>
          </a:prstGeom>
        </p:spPr>
        <p:txBody>
          <a:bodyPr vert="horz" wrap="square" lIns="0" tIns="8856" rIns="0" bIns="0" rtlCol="0">
            <a:spAutoFit/>
          </a:bodyPr>
          <a:lstStyle/>
          <a:p>
            <a:pPr marL="7701">
              <a:spcBef>
                <a:spcPts val="69"/>
              </a:spcBef>
            </a:pPr>
            <a:r>
              <a:rPr lang="sv-SE" sz="1700" b="1" spc="-36" dirty="0" err="1">
                <a:latin typeface="☞AKTIV GROTESK" panose="020B0504020202020204" pitchFamily="34" charset="0"/>
                <a:cs typeface="Chi"/>
              </a:rPr>
              <a:t>xxxx</a:t>
            </a:r>
            <a:endParaRPr sz="1700" b="1" dirty="0">
              <a:latin typeface="☞AKTIV GROTESK" panose="020B0504020202020204" pitchFamily="34" charset="0"/>
              <a:cs typeface="Chi"/>
            </a:endParaRPr>
          </a:p>
        </p:txBody>
      </p:sp>
      <p:sp>
        <p:nvSpPr>
          <p:cNvPr id="91" name="object 91">
            <a:extLst>
              <a:ext uri="{FF2B5EF4-FFF2-40B4-BE49-F238E27FC236}">
                <a16:creationId xmlns:a16="http://schemas.microsoft.com/office/drawing/2014/main" id="{7C7532D7-2639-204B-AC6F-681D990234BE}"/>
              </a:ext>
            </a:extLst>
          </p:cNvPr>
          <p:cNvSpPr/>
          <p:nvPr/>
        </p:nvSpPr>
        <p:spPr>
          <a:xfrm>
            <a:off x="2523032" y="2698757"/>
            <a:ext cx="753956" cy="561424"/>
          </a:xfrm>
          <a:custGeom>
            <a:avLst/>
            <a:gdLst/>
            <a:ahLst/>
            <a:cxnLst/>
            <a:rect l="l" t="t" r="r" b="b"/>
            <a:pathLst>
              <a:path w="1243329" h="925829">
                <a:moveTo>
                  <a:pt x="413900" y="68322"/>
                </a:moveTo>
                <a:lnTo>
                  <a:pt x="470317" y="25854"/>
                </a:lnTo>
                <a:lnTo>
                  <a:pt x="531980" y="2816"/>
                </a:lnTo>
                <a:lnTo>
                  <a:pt x="578494" y="0"/>
                </a:lnTo>
                <a:lnTo>
                  <a:pt x="626629" y="1106"/>
                </a:lnTo>
                <a:lnTo>
                  <a:pt x="675838" y="5948"/>
                </a:lnTo>
                <a:lnTo>
                  <a:pt x="725572" y="14338"/>
                </a:lnTo>
                <a:lnTo>
                  <a:pt x="775282" y="26086"/>
                </a:lnTo>
                <a:lnTo>
                  <a:pt x="824420" y="41006"/>
                </a:lnTo>
                <a:lnTo>
                  <a:pt x="872439" y="58908"/>
                </a:lnTo>
                <a:lnTo>
                  <a:pt x="918789" y="79606"/>
                </a:lnTo>
                <a:lnTo>
                  <a:pt x="962922" y="102910"/>
                </a:lnTo>
                <a:lnTo>
                  <a:pt x="1004290" y="128634"/>
                </a:lnTo>
                <a:lnTo>
                  <a:pt x="1037963" y="153309"/>
                </a:lnTo>
                <a:lnTo>
                  <a:pt x="1072324" y="182546"/>
                </a:lnTo>
                <a:lnTo>
                  <a:pt x="1106301" y="215940"/>
                </a:lnTo>
                <a:lnTo>
                  <a:pt x="1138819" y="253081"/>
                </a:lnTo>
                <a:lnTo>
                  <a:pt x="1168804" y="293562"/>
                </a:lnTo>
                <a:lnTo>
                  <a:pt x="1195182" y="336978"/>
                </a:lnTo>
                <a:lnTo>
                  <a:pt x="1216878" y="382919"/>
                </a:lnTo>
                <a:lnTo>
                  <a:pt x="1232817" y="430978"/>
                </a:lnTo>
                <a:lnTo>
                  <a:pt x="1241927" y="480749"/>
                </a:lnTo>
                <a:lnTo>
                  <a:pt x="1243075" y="536523"/>
                </a:lnTo>
                <a:lnTo>
                  <a:pt x="1234977" y="586680"/>
                </a:lnTo>
                <a:lnTo>
                  <a:pt x="1218933" y="631682"/>
                </a:lnTo>
                <a:lnTo>
                  <a:pt x="1196246" y="671991"/>
                </a:lnTo>
                <a:lnTo>
                  <a:pt x="1168215" y="708065"/>
                </a:lnTo>
                <a:lnTo>
                  <a:pt x="1136141" y="740368"/>
                </a:lnTo>
                <a:lnTo>
                  <a:pt x="1101325" y="769359"/>
                </a:lnTo>
                <a:lnTo>
                  <a:pt x="1065068" y="795499"/>
                </a:lnTo>
                <a:lnTo>
                  <a:pt x="1028670" y="819251"/>
                </a:lnTo>
                <a:lnTo>
                  <a:pt x="993432" y="841073"/>
                </a:lnTo>
                <a:lnTo>
                  <a:pt x="945592" y="868061"/>
                </a:lnTo>
                <a:lnTo>
                  <a:pt x="899228" y="889288"/>
                </a:lnTo>
                <a:lnTo>
                  <a:pt x="853387" y="905211"/>
                </a:lnTo>
                <a:lnTo>
                  <a:pt x="807116" y="916290"/>
                </a:lnTo>
                <a:lnTo>
                  <a:pt x="759461" y="922982"/>
                </a:lnTo>
                <a:lnTo>
                  <a:pt x="709469" y="925745"/>
                </a:lnTo>
                <a:lnTo>
                  <a:pt x="656186" y="925039"/>
                </a:lnTo>
                <a:lnTo>
                  <a:pt x="608758" y="922223"/>
                </a:lnTo>
                <a:lnTo>
                  <a:pt x="562039" y="917585"/>
                </a:lnTo>
                <a:lnTo>
                  <a:pt x="516108" y="910909"/>
                </a:lnTo>
                <a:lnTo>
                  <a:pt x="471039" y="901977"/>
                </a:lnTo>
                <a:lnTo>
                  <a:pt x="426911" y="890573"/>
                </a:lnTo>
                <a:lnTo>
                  <a:pt x="383799" y="876481"/>
                </a:lnTo>
                <a:lnTo>
                  <a:pt x="341781" y="859484"/>
                </a:lnTo>
                <a:lnTo>
                  <a:pt x="300932" y="839365"/>
                </a:lnTo>
                <a:lnTo>
                  <a:pt x="261330" y="815908"/>
                </a:lnTo>
                <a:lnTo>
                  <a:pt x="223052" y="788896"/>
                </a:lnTo>
                <a:lnTo>
                  <a:pt x="186174" y="758113"/>
                </a:lnTo>
                <a:lnTo>
                  <a:pt x="150772" y="723341"/>
                </a:lnTo>
                <a:lnTo>
                  <a:pt x="116924" y="684366"/>
                </a:lnTo>
                <a:lnTo>
                  <a:pt x="84705" y="640969"/>
                </a:lnTo>
                <a:lnTo>
                  <a:pt x="54194" y="592934"/>
                </a:lnTo>
                <a:lnTo>
                  <a:pt x="27564" y="541551"/>
                </a:lnTo>
                <a:lnTo>
                  <a:pt x="9724" y="492964"/>
                </a:lnTo>
                <a:lnTo>
                  <a:pt x="571" y="446960"/>
                </a:lnTo>
                <a:lnTo>
                  <a:pt x="0" y="403323"/>
                </a:lnTo>
                <a:lnTo>
                  <a:pt x="7906" y="361839"/>
                </a:lnTo>
                <a:lnTo>
                  <a:pt x="24186" y="322293"/>
                </a:lnTo>
                <a:lnTo>
                  <a:pt x="48735" y="284470"/>
                </a:lnTo>
                <a:lnTo>
                  <a:pt x="81449" y="248155"/>
                </a:lnTo>
                <a:lnTo>
                  <a:pt x="122223" y="213134"/>
                </a:lnTo>
                <a:lnTo>
                  <a:pt x="163705" y="183929"/>
                </a:lnTo>
                <a:lnTo>
                  <a:pt x="207214" y="158423"/>
                </a:lnTo>
                <a:lnTo>
                  <a:pt x="252428" y="136636"/>
                </a:lnTo>
                <a:lnTo>
                  <a:pt x="299025" y="118587"/>
                </a:lnTo>
                <a:lnTo>
                  <a:pt x="346680" y="104297"/>
                </a:lnTo>
                <a:lnTo>
                  <a:pt x="395072" y="93784"/>
                </a:lnTo>
                <a:lnTo>
                  <a:pt x="443877" y="87069"/>
                </a:lnTo>
                <a:lnTo>
                  <a:pt x="492773" y="84169"/>
                </a:lnTo>
                <a:lnTo>
                  <a:pt x="541436" y="85106"/>
                </a:lnTo>
                <a:lnTo>
                  <a:pt x="589544" y="89898"/>
                </a:lnTo>
                <a:lnTo>
                  <a:pt x="636774" y="98565"/>
                </a:lnTo>
                <a:lnTo>
                  <a:pt x="682803" y="111127"/>
                </a:lnTo>
              </a:path>
            </a:pathLst>
          </a:custGeom>
          <a:ln w="10470">
            <a:solidFill>
              <a:srgbClr val="000000"/>
            </a:solidFill>
          </a:ln>
        </p:spPr>
        <p:txBody>
          <a:bodyPr wrap="square" lIns="0" tIns="0" rIns="0" bIns="0" rtlCol="0"/>
          <a:lstStyle/>
          <a:p>
            <a:pPr defTabSz="554492"/>
            <a:endParaRPr sz="1092" kern="0">
              <a:solidFill>
                <a:sysClr val="windowText" lastClr="000000"/>
              </a:solidFill>
            </a:endParaRPr>
          </a:p>
        </p:txBody>
      </p:sp>
      <p:sp>
        <p:nvSpPr>
          <p:cNvPr id="92" name="object 92">
            <a:extLst>
              <a:ext uri="{FF2B5EF4-FFF2-40B4-BE49-F238E27FC236}">
                <a16:creationId xmlns:a16="http://schemas.microsoft.com/office/drawing/2014/main" id="{B398A425-6A5F-B4E6-4D6F-8A3836BA120A}"/>
              </a:ext>
            </a:extLst>
          </p:cNvPr>
          <p:cNvSpPr txBox="1"/>
          <p:nvPr/>
        </p:nvSpPr>
        <p:spPr>
          <a:xfrm>
            <a:off x="797900" y="4350126"/>
            <a:ext cx="2855828" cy="433807"/>
          </a:xfrm>
          <a:prstGeom prst="rect">
            <a:avLst/>
          </a:prstGeom>
        </p:spPr>
        <p:txBody>
          <a:bodyPr vert="horz" wrap="square" lIns="0" tIns="9242" rIns="0" bIns="0" rtlCol="0">
            <a:spAutoFit/>
          </a:bodyPr>
          <a:lstStyle/>
          <a:p>
            <a:pPr marL="7701" defTabSz="554492">
              <a:lnSpc>
                <a:spcPct val="200000"/>
              </a:lnSpc>
              <a:spcBef>
                <a:spcPts val="73"/>
              </a:spcBef>
            </a:pPr>
            <a:r>
              <a:rPr lang="sv-SE" sz="1600" i="1" kern="0" spc="-85" dirty="0" err="1">
                <a:solidFill>
                  <a:sysClr val="windowText" lastClr="000000"/>
                </a:solidFill>
                <a:latin typeface="Chalkboard" panose="03050602040202020205" pitchFamily="66" charset="77"/>
                <a:cs typeface="APPLE CHANCERY" panose="03020702040506060504" pitchFamily="66" charset="-79"/>
              </a:rPr>
              <a:t>Xxxxx</a:t>
            </a:r>
            <a:r>
              <a:rPr lang="sv-SE" sz="1600" i="1" kern="0" spc="-85" dirty="0">
                <a:solidFill>
                  <a:sysClr val="windowText" lastClr="000000"/>
                </a:solidFill>
                <a:latin typeface="Chalkboard" panose="03050602040202020205" pitchFamily="66" charset="77"/>
                <a:cs typeface="APPLE CHANCERY" panose="03020702040506060504" pitchFamily="66" charset="-79"/>
              </a:rPr>
              <a:t> </a:t>
            </a:r>
            <a:r>
              <a:rPr lang="sv-SE" sz="1600" i="1" kern="0" spc="-85" dirty="0" err="1">
                <a:solidFill>
                  <a:sysClr val="windowText" lastClr="000000"/>
                </a:solidFill>
                <a:latin typeface="Chalkboard" panose="03050602040202020205" pitchFamily="66" charset="77"/>
                <a:cs typeface="APPLE CHANCERY" panose="03020702040506060504" pitchFamily="66" charset="-79"/>
              </a:rPr>
              <a:t>xxxxx</a:t>
            </a:r>
            <a:endParaRPr lang="sv-SE" sz="1600" i="1" kern="0" spc="-85" dirty="0">
              <a:solidFill>
                <a:sysClr val="windowText" lastClr="000000"/>
              </a:solidFill>
              <a:latin typeface="Chalkboard" panose="03050602040202020205" pitchFamily="66" charset="77"/>
              <a:cs typeface="APPLE CHANCERY" panose="03020702040506060504" pitchFamily="66" charset="-79"/>
            </a:endParaRPr>
          </a:p>
        </p:txBody>
      </p:sp>
      <p:pic>
        <p:nvPicPr>
          <p:cNvPr id="24" name="Bildobjekt 23" descr="En bild som visar skärmbild, Teckensnitt, svart, typografi&#10;&#10;AI-genererat innehåll kan vara felaktigt.">
            <a:extLst>
              <a:ext uri="{FF2B5EF4-FFF2-40B4-BE49-F238E27FC236}">
                <a16:creationId xmlns:a16="http://schemas.microsoft.com/office/drawing/2014/main" id="{D752D632-A6A3-F810-EC7E-AD54927495FB}"/>
              </a:ext>
            </a:extLst>
          </p:cNvPr>
          <p:cNvPicPr>
            <a:picLocks noChangeAspect="1"/>
          </p:cNvPicPr>
          <p:nvPr/>
        </p:nvPicPr>
        <p:blipFill>
          <a:blip r:embed="rId4"/>
          <a:stretch>
            <a:fillRect/>
          </a:stretch>
        </p:blipFill>
        <p:spPr>
          <a:xfrm>
            <a:off x="138605" y="6545045"/>
            <a:ext cx="1757034" cy="176685"/>
          </a:xfrm>
          <a:prstGeom prst="rect">
            <a:avLst/>
          </a:prstGeom>
        </p:spPr>
      </p:pic>
      <p:sp>
        <p:nvSpPr>
          <p:cNvPr id="32" name="object 8">
            <a:extLst>
              <a:ext uri="{FF2B5EF4-FFF2-40B4-BE49-F238E27FC236}">
                <a16:creationId xmlns:a16="http://schemas.microsoft.com/office/drawing/2014/main" id="{CA2EEE99-5966-B7FB-BE15-EC0B167D69C0}"/>
              </a:ext>
            </a:extLst>
          </p:cNvPr>
          <p:cNvSpPr txBox="1"/>
          <p:nvPr/>
        </p:nvSpPr>
        <p:spPr>
          <a:xfrm>
            <a:off x="215881" y="314881"/>
            <a:ext cx="2903265" cy="264450"/>
          </a:xfrm>
          <a:prstGeom prst="rect">
            <a:avLst/>
          </a:prstGeom>
        </p:spPr>
        <p:txBody>
          <a:bodyPr vert="horz" wrap="square" lIns="0" tIns="7701" rIns="0" bIns="0" rtlCol="0">
            <a:spAutoFit/>
          </a:bodyPr>
          <a:lstStyle/>
          <a:p>
            <a:pPr marL="7701" marR="3081" indent="185986" defTabSz="554492">
              <a:spcBef>
                <a:spcPts val="61"/>
              </a:spcBef>
            </a:pPr>
            <a:r>
              <a:rPr lang="sv-SE" sz="1668" b="1" kern="0" spc="-6" dirty="0">
                <a:solidFill>
                  <a:sysClr val="windowText" lastClr="000000"/>
                </a:solidFill>
                <a:latin typeface="☞AKTIV GROTESK" panose="020B0504020202020204" pitchFamily="34" charset="0"/>
                <a:cs typeface="Lato-Black"/>
              </a:rPr>
              <a:t>Familjens kontakter</a:t>
            </a:r>
            <a:endParaRPr sz="1668" kern="0" dirty="0">
              <a:solidFill>
                <a:sysClr val="windowText" lastClr="000000"/>
              </a:solidFill>
              <a:latin typeface="☞AKTIV GROTESK" panose="020B0504020202020204" pitchFamily="34" charset="0"/>
              <a:cs typeface="Lato-Black"/>
            </a:endParaRPr>
          </a:p>
        </p:txBody>
      </p:sp>
      <p:sp>
        <p:nvSpPr>
          <p:cNvPr id="33" name="object 83">
            <a:extLst>
              <a:ext uri="{FF2B5EF4-FFF2-40B4-BE49-F238E27FC236}">
                <a16:creationId xmlns:a16="http://schemas.microsoft.com/office/drawing/2014/main" id="{44BD373F-505B-B9AD-7C3D-4249924AB1D4}"/>
              </a:ext>
            </a:extLst>
          </p:cNvPr>
          <p:cNvSpPr txBox="1"/>
          <p:nvPr/>
        </p:nvSpPr>
        <p:spPr>
          <a:xfrm>
            <a:off x="1950018" y="1603319"/>
            <a:ext cx="1599583" cy="209776"/>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54" name="object 83">
            <a:extLst>
              <a:ext uri="{FF2B5EF4-FFF2-40B4-BE49-F238E27FC236}">
                <a16:creationId xmlns:a16="http://schemas.microsoft.com/office/drawing/2014/main" id="{A75AD4CB-DC6F-B367-99F7-F6FD7459CAB9}"/>
              </a:ext>
            </a:extLst>
          </p:cNvPr>
          <p:cNvSpPr txBox="1"/>
          <p:nvPr/>
        </p:nvSpPr>
        <p:spPr>
          <a:xfrm>
            <a:off x="2106468" y="1990429"/>
            <a:ext cx="1519788" cy="208298"/>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61" name="object 83">
            <a:extLst>
              <a:ext uri="{FF2B5EF4-FFF2-40B4-BE49-F238E27FC236}">
                <a16:creationId xmlns:a16="http://schemas.microsoft.com/office/drawing/2014/main" id="{B396F206-BD44-CD1A-D200-4EB788422328}"/>
              </a:ext>
            </a:extLst>
          </p:cNvPr>
          <p:cNvSpPr txBox="1"/>
          <p:nvPr/>
        </p:nvSpPr>
        <p:spPr>
          <a:xfrm>
            <a:off x="1253047" y="3283036"/>
            <a:ext cx="2373209" cy="209776"/>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62" name="object 83">
            <a:extLst>
              <a:ext uri="{FF2B5EF4-FFF2-40B4-BE49-F238E27FC236}">
                <a16:creationId xmlns:a16="http://schemas.microsoft.com/office/drawing/2014/main" id="{33E1D33A-039C-7CEC-96ED-1F529048C29E}"/>
              </a:ext>
            </a:extLst>
          </p:cNvPr>
          <p:cNvSpPr txBox="1"/>
          <p:nvPr/>
        </p:nvSpPr>
        <p:spPr>
          <a:xfrm>
            <a:off x="2596299" y="3666333"/>
            <a:ext cx="1445645" cy="209776"/>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118" name="object 65">
            <a:extLst>
              <a:ext uri="{FF2B5EF4-FFF2-40B4-BE49-F238E27FC236}">
                <a16:creationId xmlns:a16="http://schemas.microsoft.com/office/drawing/2014/main" id="{731DB62A-8034-04DE-2A97-4B1BBB400C1F}"/>
              </a:ext>
            </a:extLst>
          </p:cNvPr>
          <p:cNvSpPr/>
          <p:nvPr/>
        </p:nvSpPr>
        <p:spPr>
          <a:xfrm>
            <a:off x="4220058" y="815355"/>
            <a:ext cx="3758615" cy="5297718"/>
          </a:xfrm>
          <a:custGeom>
            <a:avLst/>
            <a:gdLst/>
            <a:ahLst/>
            <a:cxnLst/>
            <a:rect l="l" t="t" r="r" b="b"/>
            <a:pathLst>
              <a:path w="6198234" h="8736330">
                <a:moveTo>
                  <a:pt x="6197758" y="0"/>
                </a:moveTo>
                <a:lnTo>
                  <a:pt x="0" y="0"/>
                </a:lnTo>
                <a:lnTo>
                  <a:pt x="0" y="8735880"/>
                </a:lnTo>
                <a:lnTo>
                  <a:pt x="6197758" y="8735880"/>
                </a:lnTo>
                <a:lnTo>
                  <a:pt x="6197758" y="6066150"/>
                </a:lnTo>
                <a:lnTo>
                  <a:pt x="387422" y="6066150"/>
                </a:lnTo>
                <a:lnTo>
                  <a:pt x="343107" y="6061683"/>
                </a:lnTo>
                <a:lnTo>
                  <a:pt x="301832" y="6048871"/>
                </a:lnTo>
                <a:lnTo>
                  <a:pt x="264480" y="6028599"/>
                </a:lnTo>
                <a:lnTo>
                  <a:pt x="231937" y="6001750"/>
                </a:lnTo>
                <a:lnTo>
                  <a:pt x="205087" y="5969208"/>
                </a:lnTo>
                <a:lnTo>
                  <a:pt x="184814" y="5931856"/>
                </a:lnTo>
                <a:lnTo>
                  <a:pt x="172001" y="5890580"/>
                </a:lnTo>
                <a:lnTo>
                  <a:pt x="167534" y="5846261"/>
                </a:lnTo>
                <a:lnTo>
                  <a:pt x="172001" y="5801949"/>
                </a:lnTo>
                <a:lnTo>
                  <a:pt x="184814" y="5760675"/>
                </a:lnTo>
                <a:lnTo>
                  <a:pt x="205087" y="5723324"/>
                </a:lnTo>
                <a:lnTo>
                  <a:pt x="231937" y="5690780"/>
                </a:lnTo>
                <a:lnTo>
                  <a:pt x="264480" y="5663929"/>
                </a:lnTo>
                <a:lnTo>
                  <a:pt x="301832" y="5643654"/>
                </a:lnTo>
                <a:lnTo>
                  <a:pt x="343107" y="5630840"/>
                </a:lnTo>
                <a:lnTo>
                  <a:pt x="387422" y="5626373"/>
                </a:lnTo>
                <a:lnTo>
                  <a:pt x="6197758" y="5626373"/>
                </a:lnTo>
                <a:lnTo>
                  <a:pt x="6197758" y="2883011"/>
                </a:lnTo>
                <a:lnTo>
                  <a:pt x="387422" y="2883011"/>
                </a:lnTo>
                <a:lnTo>
                  <a:pt x="343107" y="2878544"/>
                </a:lnTo>
                <a:lnTo>
                  <a:pt x="301832" y="2865731"/>
                </a:lnTo>
                <a:lnTo>
                  <a:pt x="264480" y="2845458"/>
                </a:lnTo>
                <a:lnTo>
                  <a:pt x="231937" y="2818607"/>
                </a:lnTo>
                <a:lnTo>
                  <a:pt x="205087" y="2786064"/>
                </a:lnTo>
                <a:lnTo>
                  <a:pt x="184814" y="2748713"/>
                </a:lnTo>
                <a:lnTo>
                  <a:pt x="172001" y="2707438"/>
                </a:lnTo>
                <a:lnTo>
                  <a:pt x="167534" y="2663123"/>
                </a:lnTo>
                <a:lnTo>
                  <a:pt x="172001" y="2618807"/>
                </a:lnTo>
                <a:lnTo>
                  <a:pt x="184814" y="2577532"/>
                </a:lnTo>
                <a:lnTo>
                  <a:pt x="205087" y="2540181"/>
                </a:lnTo>
                <a:lnTo>
                  <a:pt x="231937" y="2507638"/>
                </a:lnTo>
                <a:lnTo>
                  <a:pt x="264480" y="2480787"/>
                </a:lnTo>
                <a:lnTo>
                  <a:pt x="301832" y="2460514"/>
                </a:lnTo>
                <a:lnTo>
                  <a:pt x="343107" y="2447701"/>
                </a:lnTo>
                <a:lnTo>
                  <a:pt x="387422" y="2443234"/>
                </a:lnTo>
                <a:lnTo>
                  <a:pt x="6197758" y="2443234"/>
                </a:lnTo>
                <a:lnTo>
                  <a:pt x="6197758" y="0"/>
                </a:lnTo>
                <a:close/>
              </a:path>
              <a:path w="6198234" h="8736330">
                <a:moveTo>
                  <a:pt x="6197758" y="5626373"/>
                </a:moveTo>
                <a:lnTo>
                  <a:pt x="387422" y="5626373"/>
                </a:lnTo>
                <a:lnTo>
                  <a:pt x="431738" y="5630840"/>
                </a:lnTo>
                <a:lnTo>
                  <a:pt x="473013" y="5643654"/>
                </a:lnTo>
                <a:lnTo>
                  <a:pt x="510364" y="5663929"/>
                </a:lnTo>
                <a:lnTo>
                  <a:pt x="542907" y="5690780"/>
                </a:lnTo>
                <a:lnTo>
                  <a:pt x="569757" y="5723324"/>
                </a:lnTo>
                <a:lnTo>
                  <a:pt x="590031" y="5760675"/>
                </a:lnTo>
                <a:lnTo>
                  <a:pt x="602844" y="5801949"/>
                </a:lnTo>
                <a:lnTo>
                  <a:pt x="607311" y="5846261"/>
                </a:lnTo>
                <a:lnTo>
                  <a:pt x="602844" y="5890580"/>
                </a:lnTo>
                <a:lnTo>
                  <a:pt x="590031" y="5931856"/>
                </a:lnTo>
                <a:lnTo>
                  <a:pt x="569757" y="5969208"/>
                </a:lnTo>
                <a:lnTo>
                  <a:pt x="542907" y="6001750"/>
                </a:lnTo>
                <a:lnTo>
                  <a:pt x="510364" y="6028599"/>
                </a:lnTo>
                <a:lnTo>
                  <a:pt x="473013" y="6048871"/>
                </a:lnTo>
                <a:lnTo>
                  <a:pt x="431738" y="6061683"/>
                </a:lnTo>
                <a:lnTo>
                  <a:pt x="387422" y="6066150"/>
                </a:lnTo>
                <a:lnTo>
                  <a:pt x="6197758" y="6066150"/>
                </a:lnTo>
                <a:lnTo>
                  <a:pt x="6197758" y="5626373"/>
                </a:lnTo>
                <a:close/>
              </a:path>
              <a:path w="6198234" h="8736330">
                <a:moveTo>
                  <a:pt x="6197758" y="2443234"/>
                </a:moveTo>
                <a:lnTo>
                  <a:pt x="387422" y="2443234"/>
                </a:lnTo>
                <a:lnTo>
                  <a:pt x="431738" y="2447701"/>
                </a:lnTo>
                <a:lnTo>
                  <a:pt x="473013" y="2460514"/>
                </a:lnTo>
                <a:lnTo>
                  <a:pt x="510364" y="2480787"/>
                </a:lnTo>
                <a:lnTo>
                  <a:pt x="542907" y="2507638"/>
                </a:lnTo>
                <a:lnTo>
                  <a:pt x="569757" y="2540181"/>
                </a:lnTo>
                <a:lnTo>
                  <a:pt x="590031" y="2577532"/>
                </a:lnTo>
                <a:lnTo>
                  <a:pt x="602844" y="2618807"/>
                </a:lnTo>
                <a:lnTo>
                  <a:pt x="607311" y="2663123"/>
                </a:lnTo>
                <a:lnTo>
                  <a:pt x="602844" y="2707438"/>
                </a:lnTo>
                <a:lnTo>
                  <a:pt x="590031" y="2748713"/>
                </a:lnTo>
                <a:lnTo>
                  <a:pt x="569757" y="2786064"/>
                </a:lnTo>
                <a:lnTo>
                  <a:pt x="542907" y="2818607"/>
                </a:lnTo>
                <a:lnTo>
                  <a:pt x="510364" y="2845458"/>
                </a:lnTo>
                <a:lnTo>
                  <a:pt x="473013" y="2865731"/>
                </a:lnTo>
                <a:lnTo>
                  <a:pt x="431738" y="2878544"/>
                </a:lnTo>
                <a:lnTo>
                  <a:pt x="387422" y="2883011"/>
                </a:lnTo>
                <a:lnTo>
                  <a:pt x="6197758" y="2883011"/>
                </a:lnTo>
                <a:lnTo>
                  <a:pt x="6197758" y="2443234"/>
                </a:lnTo>
                <a:close/>
              </a:path>
            </a:pathLst>
          </a:custGeom>
          <a:solidFill>
            <a:srgbClr val="FCEDD6"/>
          </a:solidFill>
        </p:spPr>
        <p:txBody>
          <a:bodyPr wrap="square" lIns="0" tIns="0" rIns="0" bIns="0" rtlCol="0"/>
          <a:lstStyle/>
          <a:p>
            <a:pPr defTabSz="554492"/>
            <a:endParaRPr sz="1092" kern="0" dirty="0">
              <a:solidFill>
                <a:sysClr val="windowText" lastClr="000000"/>
              </a:solidFill>
            </a:endParaRPr>
          </a:p>
        </p:txBody>
      </p:sp>
      <p:sp>
        <p:nvSpPr>
          <p:cNvPr id="119" name="object 66">
            <a:extLst>
              <a:ext uri="{FF2B5EF4-FFF2-40B4-BE49-F238E27FC236}">
                <a16:creationId xmlns:a16="http://schemas.microsoft.com/office/drawing/2014/main" id="{DBD58AB5-79F4-789B-3030-61FCE5B980C1}"/>
              </a:ext>
            </a:extLst>
          </p:cNvPr>
          <p:cNvSpPr/>
          <p:nvPr/>
        </p:nvSpPr>
        <p:spPr>
          <a:xfrm>
            <a:off x="4721979" y="5753869"/>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120" name="object 67">
            <a:extLst>
              <a:ext uri="{FF2B5EF4-FFF2-40B4-BE49-F238E27FC236}">
                <a16:creationId xmlns:a16="http://schemas.microsoft.com/office/drawing/2014/main" id="{9B952E98-FFA4-762D-2F16-9FB8EB13CD0B}"/>
              </a:ext>
            </a:extLst>
          </p:cNvPr>
          <p:cNvSpPr/>
          <p:nvPr/>
        </p:nvSpPr>
        <p:spPr>
          <a:xfrm>
            <a:off x="4721979" y="5258604"/>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121" name="object 68">
            <a:extLst>
              <a:ext uri="{FF2B5EF4-FFF2-40B4-BE49-F238E27FC236}">
                <a16:creationId xmlns:a16="http://schemas.microsoft.com/office/drawing/2014/main" id="{AF84280A-D33A-002F-7E57-1BE4E4F673E6}"/>
              </a:ext>
            </a:extLst>
          </p:cNvPr>
          <p:cNvSpPr/>
          <p:nvPr/>
        </p:nvSpPr>
        <p:spPr>
          <a:xfrm>
            <a:off x="4749451" y="4763339"/>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122" name="object 69">
            <a:extLst>
              <a:ext uri="{FF2B5EF4-FFF2-40B4-BE49-F238E27FC236}">
                <a16:creationId xmlns:a16="http://schemas.microsoft.com/office/drawing/2014/main" id="{9CD10220-DF9F-CE32-29E7-6BDE0B0DBAB6}"/>
              </a:ext>
            </a:extLst>
          </p:cNvPr>
          <p:cNvSpPr/>
          <p:nvPr/>
        </p:nvSpPr>
        <p:spPr>
          <a:xfrm>
            <a:off x="4721979" y="1499668"/>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123" name="object 72">
            <a:extLst>
              <a:ext uri="{FF2B5EF4-FFF2-40B4-BE49-F238E27FC236}">
                <a16:creationId xmlns:a16="http://schemas.microsoft.com/office/drawing/2014/main" id="{D9794CB1-FF24-75EE-4910-CF6025FF96E3}"/>
              </a:ext>
            </a:extLst>
          </p:cNvPr>
          <p:cNvSpPr/>
          <p:nvPr/>
        </p:nvSpPr>
        <p:spPr>
          <a:xfrm>
            <a:off x="6747360" y="2823963"/>
            <a:ext cx="251062" cy="278402"/>
          </a:xfrm>
          <a:custGeom>
            <a:avLst/>
            <a:gdLst/>
            <a:ahLst/>
            <a:cxnLst/>
            <a:rect l="l" t="t" r="r" b="b"/>
            <a:pathLst>
              <a:path w="414020" h="459104">
                <a:moveTo>
                  <a:pt x="140074" y="0"/>
                </a:moveTo>
                <a:lnTo>
                  <a:pt x="53998" y="94"/>
                </a:lnTo>
                <a:lnTo>
                  <a:pt x="15439" y="15390"/>
                </a:lnTo>
                <a:lnTo>
                  <a:pt x="0" y="53736"/>
                </a:lnTo>
                <a:lnTo>
                  <a:pt x="0" y="405191"/>
                </a:lnTo>
                <a:lnTo>
                  <a:pt x="15512" y="443477"/>
                </a:lnTo>
                <a:lnTo>
                  <a:pt x="54113" y="458729"/>
                </a:lnTo>
                <a:lnTo>
                  <a:pt x="140189" y="458771"/>
                </a:lnTo>
                <a:lnTo>
                  <a:pt x="230673" y="458677"/>
                </a:lnTo>
                <a:lnTo>
                  <a:pt x="268779" y="438766"/>
                </a:lnTo>
                <a:lnTo>
                  <a:pt x="269657" y="437177"/>
                </a:lnTo>
                <a:lnTo>
                  <a:pt x="140120" y="437177"/>
                </a:lnTo>
                <a:lnTo>
                  <a:pt x="54542" y="437138"/>
                </a:lnTo>
                <a:lnTo>
                  <a:pt x="21423" y="404385"/>
                </a:lnTo>
                <a:lnTo>
                  <a:pt x="21255" y="56532"/>
                </a:lnTo>
                <a:lnTo>
                  <a:pt x="21912" y="48187"/>
                </a:lnTo>
                <a:lnTo>
                  <a:pt x="268840" y="21653"/>
                </a:lnTo>
                <a:lnTo>
                  <a:pt x="264782" y="15506"/>
                </a:lnTo>
                <a:lnTo>
                  <a:pt x="247684" y="4200"/>
                </a:lnTo>
                <a:lnTo>
                  <a:pt x="226150" y="94"/>
                </a:lnTo>
                <a:lnTo>
                  <a:pt x="140074" y="0"/>
                </a:lnTo>
                <a:close/>
              </a:path>
              <a:path w="414020" h="459104">
                <a:moveTo>
                  <a:pt x="280242" y="358366"/>
                </a:moveTo>
                <a:lnTo>
                  <a:pt x="258766" y="358366"/>
                </a:lnTo>
                <a:lnTo>
                  <a:pt x="258746" y="404385"/>
                </a:lnTo>
                <a:lnTo>
                  <a:pt x="256247" y="417828"/>
                </a:lnTo>
                <a:lnTo>
                  <a:pt x="249525" y="428159"/>
                </a:lnTo>
                <a:lnTo>
                  <a:pt x="239148" y="434792"/>
                </a:lnTo>
                <a:lnTo>
                  <a:pt x="225689" y="437138"/>
                </a:lnTo>
                <a:lnTo>
                  <a:pt x="140120" y="437177"/>
                </a:lnTo>
                <a:lnTo>
                  <a:pt x="269657" y="437177"/>
                </a:lnTo>
                <a:lnTo>
                  <a:pt x="277102" y="423704"/>
                </a:lnTo>
                <a:lnTo>
                  <a:pt x="280200" y="405998"/>
                </a:lnTo>
                <a:lnTo>
                  <a:pt x="280242" y="358366"/>
                </a:lnTo>
                <a:close/>
              </a:path>
              <a:path w="414020" h="459104">
                <a:moveTo>
                  <a:pt x="354432" y="358366"/>
                </a:moveTo>
                <a:lnTo>
                  <a:pt x="286870" y="358366"/>
                </a:lnTo>
                <a:lnTo>
                  <a:pt x="329660" y="358380"/>
                </a:lnTo>
                <a:lnTo>
                  <a:pt x="354432" y="358366"/>
                </a:lnTo>
                <a:close/>
              </a:path>
              <a:path w="414020" h="459104">
                <a:moveTo>
                  <a:pt x="268840" y="21653"/>
                </a:moveTo>
                <a:lnTo>
                  <a:pt x="140127" y="21653"/>
                </a:lnTo>
                <a:lnTo>
                  <a:pt x="228422" y="21748"/>
                </a:lnTo>
                <a:lnTo>
                  <a:pt x="239227" y="23809"/>
                </a:lnTo>
                <a:lnTo>
                  <a:pt x="248618" y="29390"/>
                </a:lnTo>
                <a:lnTo>
                  <a:pt x="255318" y="37655"/>
                </a:lnTo>
                <a:lnTo>
                  <a:pt x="258054" y="47768"/>
                </a:lnTo>
                <a:lnTo>
                  <a:pt x="258492" y="71089"/>
                </a:lnTo>
                <a:lnTo>
                  <a:pt x="258455" y="112083"/>
                </a:lnTo>
                <a:lnTo>
                  <a:pt x="258337" y="141838"/>
                </a:lnTo>
                <a:lnTo>
                  <a:pt x="116436" y="141859"/>
                </a:lnTo>
                <a:lnTo>
                  <a:pt x="109902" y="142299"/>
                </a:lnTo>
                <a:lnTo>
                  <a:pt x="106551" y="144602"/>
                </a:lnTo>
                <a:lnTo>
                  <a:pt x="103211" y="153670"/>
                </a:lnTo>
                <a:lnTo>
                  <a:pt x="104572" y="157597"/>
                </a:lnTo>
                <a:lnTo>
                  <a:pt x="123723" y="174831"/>
                </a:lnTo>
                <a:lnTo>
                  <a:pt x="150621" y="198751"/>
                </a:lnTo>
                <a:lnTo>
                  <a:pt x="156229" y="203788"/>
                </a:lnTo>
                <a:lnTo>
                  <a:pt x="165063" y="317791"/>
                </a:lnTo>
                <a:lnTo>
                  <a:pt x="167253" y="331877"/>
                </a:lnTo>
                <a:lnTo>
                  <a:pt x="195648" y="357350"/>
                </a:lnTo>
                <a:lnTo>
                  <a:pt x="218811" y="358374"/>
                </a:lnTo>
                <a:lnTo>
                  <a:pt x="372449" y="358355"/>
                </a:lnTo>
                <a:lnTo>
                  <a:pt x="389544" y="355393"/>
                </a:lnTo>
                <a:lnTo>
                  <a:pt x="402613" y="347040"/>
                </a:lnTo>
                <a:lnTo>
                  <a:pt x="409038" y="336994"/>
                </a:lnTo>
                <a:lnTo>
                  <a:pt x="207040" y="336994"/>
                </a:lnTo>
                <a:lnTo>
                  <a:pt x="198026" y="335690"/>
                </a:lnTo>
                <a:lnTo>
                  <a:pt x="191577" y="331797"/>
                </a:lnTo>
                <a:lnTo>
                  <a:pt x="187701" y="325322"/>
                </a:lnTo>
                <a:lnTo>
                  <a:pt x="186492" y="316901"/>
                </a:lnTo>
                <a:lnTo>
                  <a:pt x="186507" y="204402"/>
                </a:lnTo>
                <a:lnTo>
                  <a:pt x="184727" y="200328"/>
                </a:lnTo>
                <a:lnTo>
                  <a:pt x="172311" y="189535"/>
                </a:lnTo>
                <a:lnTo>
                  <a:pt x="155748" y="174765"/>
                </a:lnTo>
                <a:lnTo>
                  <a:pt x="146676" y="166644"/>
                </a:lnTo>
                <a:lnTo>
                  <a:pt x="145409" y="165450"/>
                </a:lnTo>
                <a:lnTo>
                  <a:pt x="143053" y="163282"/>
                </a:lnTo>
                <a:lnTo>
                  <a:pt x="409293" y="163282"/>
                </a:lnTo>
                <a:lnTo>
                  <a:pt x="408209" y="160440"/>
                </a:lnTo>
                <a:lnTo>
                  <a:pt x="399377" y="150466"/>
                </a:lnTo>
                <a:lnTo>
                  <a:pt x="387291" y="144128"/>
                </a:lnTo>
                <a:lnTo>
                  <a:pt x="372501" y="141870"/>
                </a:lnTo>
                <a:lnTo>
                  <a:pt x="284389" y="141817"/>
                </a:lnTo>
                <a:lnTo>
                  <a:pt x="282598" y="141671"/>
                </a:lnTo>
                <a:lnTo>
                  <a:pt x="280253" y="141566"/>
                </a:lnTo>
                <a:lnTo>
                  <a:pt x="280145" y="53736"/>
                </a:lnTo>
                <a:lnTo>
                  <a:pt x="276084" y="32628"/>
                </a:lnTo>
                <a:lnTo>
                  <a:pt x="268840" y="21653"/>
                </a:lnTo>
                <a:close/>
              </a:path>
              <a:path w="414020" h="459104">
                <a:moveTo>
                  <a:pt x="409293" y="163282"/>
                </a:moveTo>
                <a:lnTo>
                  <a:pt x="371779" y="163282"/>
                </a:lnTo>
                <a:lnTo>
                  <a:pt x="380862" y="164559"/>
                </a:lnTo>
                <a:lnTo>
                  <a:pt x="387318" y="168396"/>
                </a:lnTo>
                <a:lnTo>
                  <a:pt x="391174" y="174831"/>
                </a:lnTo>
                <a:lnTo>
                  <a:pt x="392393" y="183439"/>
                </a:lnTo>
                <a:lnTo>
                  <a:pt x="392384" y="316901"/>
                </a:lnTo>
                <a:lnTo>
                  <a:pt x="391172" y="325441"/>
                </a:lnTo>
                <a:lnTo>
                  <a:pt x="387312" y="331877"/>
                </a:lnTo>
                <a:lnTo>
                  <a:pt x="380853" y="335717"/>
                </a:lnTo>
                <a:lnTo>
                  <a:pt x="371768" y="336994"/>
                </a:lnTo>
                <a:lnTo>
                  <a:pt x="409038" y="336994"/>
                </a:lnTo>
                <a:lnTo>
                  <a:pt x="410966" y="333981"/>
                </a:lnTo>
                <a:lnTo>
                  <a:pt x="413914" y="316901"/>
                </a:lnTo>
                <a:lnTo>
                  <a:pt x="413872" y="176800"/>
                </a:lnTo>
                <a:lnTo>
                  <a:pt x="413233" y="173607"/>
                </a:lnTo>
                <a:lnTo>
                  <a:pt x="409293" y="163282"/>
                </a:lnTo>
                <a:close/>
              </a:path>
              <a:path w="414020" h="459104">
                <a:moveTo>
                  <a:pt x="350984" y="141817"/>
                </a:moveTo>
                <a:lnTo>
                  <a:pt x="284514" y="141828"/>
                </a:lnTo>
                <a:lnTo>
                  <a:pt x="355233" y="141828"/>
                </a:lnTo>
                <a:lnTo>
                  <a:pt x="350984" y="141817"/>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24" name="object 74">
            <a:extLst>
              <a:ext uri="{FF2B5EF4-FFF2-40B4-BE49-F238E27FC236}">
                <a16:creationId xmlns:a16="http://schemas.microsoft.com/office/drawing/2014/main" id="{2E8FBD60-FF45-3313-E051-6FE0FECD1869}"/>
              </a:ext>
            </a:extLst>
          </p:cNvPr>
          <p:cNvSpPr/>
          <p:nvPr/>
        </p:nvSpPr>
        <p:spPr>
          <a:xfrm>
            <a:off x="6878887" y="2990648"/>
            <a:ext cx="87410" cy="15403"/>
          </a:xfrm>
          <a:custGeom>
            <a:avLst/>
            <a:gdLst/>
            <a:ahLst/>
            <a:cxnLst/>
            <a:rect l="l" t="t" r="r" b="b"/>
            <a:pathLst>
              <a:path w="144145" h="25400">
                <a:moveTo>
                  <a:pt x="138906" y="62"/>
                </a:moveTo>
                <a:lnTo>
                  <a:pt x="71945" y="0"/>
                </a:lnTo>
                <a:lnTo>
                  <a:pt x="5151" y="20"/>
                </a:lnTo>
                <a:lnTo>
                  <a:pt x="282" y="4732"/>
                </a:lnTo>
                <a:lnTo>
                  <a:pt x="0" y="19570"/>
                </a:lnTo>
                <a:lnTo>
                  <a:pt x="4868" y="24522"/>
                </a:lnTo>
                <a:lnTo>
                  <a:pt x="12722" y="24690"/>
                </a:lnTo>
                <a:lnTo>
                  <a:pt x="131147" y="24784"/>
                </a:lnTo>
                <a:lnTo>
                  <a:pt x="139367" y="24083"/>
                </a:lnTo>
                <a:lnTo>
                  <a:pt x="143911" y="18889"/>
                </a:lnTo>
                <a:lnTo>
                  <a:pt x="143639" y="5151"/>
                </a:lnTo>
                <a:lnTo>
                  <a:pt x="138906" y="62"/>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25" name="object 77">
            <a:extLst>
              <a:ext uri="{FF2B5EF4-FFF2-40B4-BE49-F238E27FC236}">
                <a16:creationId xmlns:a16="http://schemas.microsoft.com/office/drawing/2014/main" id="{15385268-DC75-D556-8C3D-62A8A30B421E}"/>
              </a:ext>
            </a:extLst>
          </p:cNvPr>
          <p:cNvSpPr/>
          <p:nvPr/>
        </p:nvSpPr>
        <p:spPr>
          <a:xfrm>
            <a:off x="6878939" y="2945457"/>
            <a:ext cx="51214" cy="15403"/>
          </a:xfrm>
          <a:custGeom>
            <a:avLst/>
            <a:gdLst/>
            <a:ahLst/>
            <a:cxnLst/>
            <a:rect l="l" t="t" r="r" b="b"/>
            <a:pathLst>
              <a:path w="84454" h="25400">
                <a:moveTo>
                  <a:pt x="42092" y="24772"/>
                </a:moveTo>
                <a:lnTo>
                  <a:pt x="34693" y="24779"/>
                </a:lnTo>
                <a:lnTo>
                  <a:pt x="27292" y="24789"/>
                </a:lnTo>
                <a:lnTo>
                  <a:pt x="19891" y="24786"/>
                </a:lnTo>
                <a:lnTo>
                  <a:pt x="12491" y="24751"/>
                </a:lnTo>
                <a:lnTo>
                  <a:pt x="4942" y="24699"/>
                </a:lnTo>
                <a:lnTo>
                  <a:pt x="0" y="19683"/>
                </a:lnTo>
                <a:lnTo>
                  <a:pt x="62" y="12333"/>
                </a:lnTo>
                <a:lnTo>
                  <a:pt x="115" y="5213"/>
                </a:lnTo>
                <a:lnTo>
                  <a:pt x="4889" y="145"/>
                </a:lnTo>
                <a:lnTo>
                  <a:pt x="12188" y="92"/>
                </a:lnTo>
                <a:lnTo>
                  <a:pt x="27116" y="22"/>
                </a:lnTo>
                <a:lnTo>
                  <a:pt x="42044" y="0"/>
                </a:lnTo>
                <a:lnTo>
                  <a:pt x="56970" y="26"/>
                </a:lnTo>
                <a:lnTo>
                  <a:pt x="71893" y="103"/>
                </a:lnTo>
                <a:lnTo>
                  <a:pt x="79453" y="145"/>
                </a:lnTo>
                <a:lnTo>
                  <a:pt x="84196" y="5391"/>
                </a:lnTo>
                <a:lnTo>
                  <a:pt x="84018" y="12846"/>
                </a:lnTo>
                <a:lnTo>
                  <a:pt x="83850" y="19998"/>
                </a:lnTo>
                <a:lnTo>
                  <a:pt x="79076" y="24699"/>
                </a:lnTo>
                <a:lnTo>
                  <a:pt x="71694" y="24751"/>
                </a:lnTo>
                <a:lnTo>
                  <a:pt x="64294" y="24790"/>
                </a:lnTo>
                <a:lnTo>
                  <a:pt x="56893" y="24793"/>
                </a:lnTo>
                <a:lnTo>
                  <a:pt x="49492" y="24781"/>
                </a:lnTo>
                <a:lnTo>
                  <a:pt x="42092" y="2477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126" name="object 78">
            <a:extLst>
              <a:ext uri="{FF2B5EF4-FFF2-40B4-BE49-F238E27FC236}">
                <a16:creationId xmlns:a16="http://schemas.microsoft.com/office/drawing/2014/main" id="{8D11CED6-FC07-F38C-E4B3-9ECD08B3B302}"/>
              </a:ext>
            </a:extLst>
          </p:cNvPr>
          <p:cNvSpPr/>
          <p:nvPr/>
        </p:nvSpPr>
        <p:spPr>
          <a:xfrm>
            <a:off x="4660734" y="2848885"/>
            <a:ext cx="327690" cy="228728"/>
          </a:xfrm>
          <a:custGeom>
            <a:avLst/>
            <a:gdLst/>
            <a:ahLst/>
            <a:cxnLst/>
            <a:rect l="l" t="t" r="r" b="b"/>
            <a:pathLst>
              <a:path w="540385" h="377189">
                <a:moveTo>
                  <a:pt x="504675" y="0"/>
                </a:moveTo>
                <a:lnTo>
                  <a:pt x="35443" y="0"/>
                </a:lnTo>
                <a:lnTo>
                  <a:pt x="20365" y="2334"/>
                </a:lnTo>
                <a:lnTo>
                  <a:pt x="9239" y="9159"/>
                </a:lnTo>
                <a:lnTo>
                  <a:pt x="2356" y="20205"/>
                </a:lnTo>
                <a:lnTo>
                  <a:pt x="0" y="35171"/>
                </a:lnTo>
                <a:lnTo>
                  <a:pt x="4" y="341392"/>
                </a:lnTo>
                <a:lnTo>
                  <a:pt x="2376" y="356378"/>
                </a:lnTo>
                <a:lnTo>
                  <a:pt x="9244" y="367402"/>
                </a:lnTo>
                <a:lnTo>
                  <a:pt x="20391" y="374240"/>
                </a:lnTo>
                <a:lnTo>
                  <a:pt x="35412" y="376574"/>
                </a:lnTo>
                <a:lnTo>
                  <a:pt x="504644" y="376574"/>
                </a:lnTo>
                <a:lnTo>
                  <a:pt x="519720" y="374235"/>
                </a:lnTo>
                <a:lnTo>
                  <a:pt x="530850" y="367402"/>
                </a:lnTo>
                <a:lnTo>
                  <a:pt x="537739" y="356352"/>
                </a:lnTo>
                <a:lnTo>
                  <a:pt x="539297" y="346471"/>
                </a:lnTo>
                <a:lnTo>
                  <a:pt x="40375" y="346471"/>
                </a:lnTo>
                <a:lnTo>
                  <a:pt x="65269" y="323299"/>
                </a:lnTo>
                <a:lnTo>
                  <a:pt x="33402" y="323299"/>
                </a:lnTo>
                <a:lnTo>
                  <a:pt x="33402" y="59757"/>
                </a:lnTo>
                <a:lnTo>
                  <a:pt x="73686" y="59757"/>
                </a:lnTo>
                <a:lnTo>
                  <a:pt x="45475" y="33192"/>
                </a:lnTo>
                <a:lnTo>
                  <a:pt x="43611" y="32124"/>
                </a:lnTo>
                <a:lnTo>
                  <a:pt x="41894" y="30878"/>
                </a:lnTo>
                <a:lnTo>
                  <a:pt x="43035" y="29276"/>
                </a:lnTo>
                <a:lnTo>
                  <a:pt x="539166" y="29276"/>
                </a:lnTo>
                <a:lnTo>
                  <a:pt x="537728" y="20187"/>
                </a:lnTo>
                <a:lnTo>
                  <a:pt x="530844" y="9151"/>
                </a:lnTo>
                <a:lnTo>
                  <a:pt x="519726" y="2332"/>
                </a:lnTo>
                <a:lnTo>
                  <a:pt x="504675" y="0"/>
                </a:lnTo>
                <a:close/>
              </a:path>
              <a:path w="540385" h="377189">
                <a:moveTo>
                  <a:pt x="391673" y="210192"/>
                </a:moveTo>
                <a:lnTo>
                  <a:pt x="353319" y="210192"/>
                </a:lnTo>
                <a:lnTo>
                  <a:pt x="499806" y="346471"/>
                </a:lnTo>
                <a:lnTo>
                  <a:pt x="539297" y="346471"/>
                </a:lnTo>
                <a:lnTo>
                  <a:pt x="540098" y="341392"/>
                </a:lnTo>
                <a:lnTo>
                  <a:pt x="540099" y="323299"/>
                </a:lnTo>
                <a:lnTo>
                  <a:pt x="513094" y="323299"/>
                </a:lnTo>
                <a:lnTo>
                  <a:pt x="391673" y="210192"/>
                </a:lnTo>
                <a:close/>
              </a:path>
              <a:path w="540385" h="377189">
                <a:moveTo>
                  <a:pt x="73686" y="59757"/>
                </a:moveTo>
                <a:lnTo>
                  <a:pt x="33402" y="59757"/>
                </a:lnTo>
                <a:lnTo>
                  <a:pt x="174088" y="192255"/>
                </a:lnTo>
                <a:lnTo>
                  <a:pt x="33402" y="323299"/>
                </a:lnTo>
                <a:lnTo>
                  <a:pt x="65269" y="323299"/>
                </a:lnTo>
                <a:lnTo>
                  <a:pt x="186800" y="210171"/>
                </a:lnTo>
                <a:lnTo>
                  <a:pt x="233422" y="210171"/>
                </a:lnTo>
                <a:lnTo>
                  <a:pt x="73686" y="59757"/>
                </a:lnTo>
                <a:close/>
              </a:path>
              <a:path w="540385" h="377189">
                <a:moveTo>
                  <a:pt x="540105" y="59757"/>
                </a:moveTo>
                <a:lnTo>
                  <a:pt x="513094" y="59757"/>
                </a:lnTo>
                <a:lnTo>
                  <a:pt x="513094" y="323299"/>
                </a:lnTo>
                <a:lnTo>
                  <a:pt x="540099" y="323299"/>
                </a:lnTo>
                <a:lnTo>
                  <a:pt x="540105" y="59757"/>
                </a:lnTo>
                <a:close/>
              </a:path>
              <a:path w="540385" h="377189">
                <a:moveTo>
                  <a:pt x="233422" y="210171"/>
                </a:moveTo>
                <a:lnTo>
                  <a:pt x="186800" y="210171"/>
                </a:lnTo>
                <a:lnTo>
                  <a:pt x="231019" y="251898"/>
                </a:lnTo>
                <a:lnTo>
                  <a:pt x="250100" y="264939"/>
                </a:lnTo>
                <a:lnTo>
                  <a:pt x="270028" y="269302"/>
                </a:lnTo>
                <a:lnTo>
                  <a:pt x="289956" y="264980"/>
                </a:lnTo>
                <a:lnTo>
                  <a:pt x="309037" y="251971"/>
                </a:lnTo>
                <a:lnTo>
                  <a:pt x="321154" y="240539"/>
                </a:lnTo>
                <a:lnTo>
                  <a:pt x="270072" y="240539"/>
                </a:lnTo>
                <a:lnTo>
                  <a:pt x="264747" y="238806"/>
                </a:lnTo>
                <a:lnTo>
                  <a:pt x="258208" y="233511"/>
                </a:lnTo>
                <a:lnTo>
                  <a:pt x="233422" y="210171"/>
                </a:lnTo>
                <a:close/>
              </a:path>
              <a:path w="540385" h="377189">
                <a:moveTo>
                  <a:pt x="539166" y="29276"/>
                </a:moveTo>
                <a:lnTo>
                  <a:pt x="496634" y="29276"/>
                </a:lnTo>
                <a:lnTo>
                  <a:pt x="498728" y="31402"/>
                </a:lnTo>
                <a:lnTo>
                  <a:pt x="496696" y="32616"/>
                </a:lnTo>
                <a:lnTo>
                  <a:pt x="494351" y="33506"/>
                </a:lnTo>
                <a:lnTo>
                  <a:pt x="281809" y="233574"/>
                </a:lnTo>
                <a:lnTo>
                  <a:pt x="275402" y="238774"/>
                </a:lnTo>
                <a:lnTo>
                  <a:pt x="270072" y="240539"/>
                </a:lnTo>
                <a:lnTo>
                  <a:pt x="321154" y="240539"/>
                </a:lnTo>
                <a:lnTo>
                  <a:pt x="353319" y="210192"/>
                </a:lnTo>
                <a:lnTo>
                  <a:pt x="391673" y="210192"/>
                </a:lnTo>
                <a:lnTo>
                  <a:pt x="372417" y="192255"/>
                </a:lnTo>
                <a:lnTo>
                  <a:pt x="513094" y="59757"/>
                </a:lnTo>
                <a:lnTo>
                  <a:pt x="540105" y="59757"/>
                </a:lnTo>
                <a:lnTo>
                  <a:pt x="540093" y="35171"/>
                </a:lnTo>
                <a:lnTo>
                  <a:pt x="539166" y="29276"/>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27" name="object 85">
            <a:extLst>
              <a:ext uri="{FF2B5EF4-FFF2-40B4-BE49-F238E27FC236}">
                <a16:creationId xmlns:a16="http://schemas.microsoft.com/office/drawing/2014/main" id="{122F0FC1-02A8-0AC3-D5ED-CA862D8E9922}"/>
              </a:ext>
            </a:extLst>
          </p:cNvPr>
          <p:cNvSpPr txBox="1"/>
          <p:nvPr/>
        </p:nvSpPr>
        <p:spPr>
          <a:xfrm>
            <a:off x="4741750" y="3293369"/>
            <a:ext cx="449448" cy="198406"/>
          </a:xfrm>
          <a:prstGeom prst="rect">
            <a:avLst/>
          </a:prstGeom>
        </p:spPr>
        <p:txBody>
          <a:bodyPr vert="horz" wrap="square" lIns="0" tIns="9242" rIns="0" bIns="0" rtlCol="0">
            <a:spAutoFit/>
          </a:bodyPr>
          <a:lstStyle/>
          <a:p>
            <a:pPr marL="7701" defTabSz="554492">
              <a:spcBef>
                <a:spcPts val="73"/>
              </a:spcBef>
              <a:tabLst>
                <a:tab pos="465542" algn="l"/>
              </a:tabLst>
            </a:pPr>
            <a:r>
              <a:rPr lang="sv-SE" sz="1182" b="1" kern="0" spc="-6" dirty="0">
                <a:solidFill>
                  <a:sysClr val="windowText" lastClr="000000"/>
                </a:solidFill>
                <a:latin typeface="☞AKTIV GROTESK" panose="020B0504020202020204" pitchFamily="34" charset="0"/>
                <a:cs typeface="Lato"/>
              </a:rPr>
              <a:t>Plats:</a:t>
            </a:r>
            <a:endParaRPr sz="1486" kern="0" dirty="0">
              <a:solidFill>
                <a:sysClr val="windowText" lastClr="000000"/>
              </a:solidFill>
              <a:latin typeface="☞AKTIV GROTESK" panose="020B0504020202020204" pitchFamily="34" charset="0"/>
              <a:cs typeface="Chi"/>
            </a:endParaRPr>
          </a:p>
        </p:txBody>
      </p:sp>
      <p:grpSp>
        <p:nvGrpSpPr>
          <p:cNvPr id="128" name="Grupp 127">
            <a:extLst>
              <a:ext uri="{FF2B5EF4-FFF2-40B4-BE49-F238E27FC236}">
                <a16:creationId xmlns:a16="http://schemas.microsoft.com/office/drawing/2014/main" id="{20C24CFF-7BF2-6747-F433-76DEBC426058}"/>
              </a:ext>
            </a:extLst>
          </p:cNvPr>
          <p:cNvGrpSpPr/>
          <p:nvPr/>
        </p:nvGrpSpPr>
        <p:grpSpPr>
          <a:xfrm>
            <a:off x="5372662" y="2829376"/>
            <a:ext cx="266850" cy="267620"/>
            <a:chOff x="1501249" y="2794162"/>
            <a:chExt cx="266850" cy="267620"/>
          </a:xfrm>
        </p:grpSpPr>
        <p:sp>
          <p:nvSpPr>
            <p:cNvPr id="129" name="object 70">
              <a:extLst>
                <a:ext uri="{FF2B5EF4-FFF2-40B4-BE49-F238E27FC236}">
                  <a16:creationId xmlns:a16="http://schemas.microsoft.com/office/drawing/2014/main" id="{1049B6F5-89FD-1DAF-832E-B8F24F1FD6FB}"/>
                </a:ext>
              </a:extLst>
            </p:cNvPr>
            <p:cNvSpPr/>
            <p:nvPr/>
          </p:nvSpPr>
          <p:spPr>
            <a:xfrm>
              <a:off x="1501249" y="2794162"/>
              <a:ext cx="266850" cy="267620"/>
            </a:xfrm>
            <a:custGeom>
              <a:avLst/>
              <a:gdLst/>
              <a:ahLst/>
              <a:cxnLst/>
              <a:rect l="l" t="t" r="r" b="b"/>
              <a:pathLst>
                <a:path w="440055" h="441325">
                  <a:moveTo>
                    <a:pt x="85299" y="440947"/>
                  </a:moveTo>
                  <a:lnTo>
                    <a:pt x="33153" y="425954"/>
                  </a:lnTo>
                  <a:lnTo>
                    <a:pt x="2230" y="394313"/>
                  </a:lnTo>
                  <a:lnTo>
                    <a:pt x="0" y="377507"/>
                  </a:lnTo>
                  <a:lnTo>
                    <a:pt x="1413" y="369861"/>
                  </a:lnTo>
                  <a:lnTo>
                    <a:pt x="26075" y="339791"/>
                  </a:lnTo>
                  <a:lnTo>
                    <a:pt x="59119" y="306739"/>
                  </a:lnTo>
                  <a:lnTo>
                    <a:pt x="94808" y="282185"/>
                  </a:lnTo>
                  <a:lnTo>
                    <a:pt x="104828" y="284432"/>
                  </a:lnTo>
                  <a:lnTo>
                    <a:pt x="135581" y="313086"/>
                  </a:lnTo>
                  <a:lnTo>
                    <a:pt x="160092" y="338782"/>
                  </a:lnTo>
                  <a:lnTo>
                    <a:pt x="162616" y="339107"/>
                  </a:lnTo>
                  <a:lnTo>
                    <a:pt x="199912" y="320882"/>
                  </a:lnTo>
                  <a:lnTo>
                    <a:pt x="257092" y="275851"/>
                  </a:lnTo>
                  <a:lnTo>
                    <a:pt x="304384" y="223502"/>
                  </a:lnTo>
                  <a:lnTo>
                    <a:pt x="327862" y="187056"/>
                  </a:lnTo>
                  <a:lnTo>
                    <a:pt x="334413" y="172861"/>
                  </a:lnTo>
                  <a:lnTo>
                    <a:pt x="337689" y="165761"/>
                  </a:lnTo>
                  <a:lnTo>
                    <a:pt x="339260" y="162515"/>
                  </a:lnTo>
                  <a:lnTo>
                    <a:pt x="338684" y="160285"/>
                  </a:lnTo>
                  <a:lnTo>
                    <a:pt x="335930" y="157688"/>
                  </a:lnTo>
                  <a:lnTo>
                    <a:pt x="324790" y="147064"/>
                  </a:lnTo>
                  <a:lnTo>
                    <a:pt x="291607" y="114936"/>
                  </a:lnTo>
                  <a:lnTo>
                    <a:pt x="291146" y="74749"/>
                  </a:lnTo>
                  <a:lnTo>
                    <a:pt x="322623" y="43242"/>
                  </a:lnTo>
                  <a:lnTo>
                    <a:pt x="354139" y="11766"/>
                  </a:lnTo>
                  <a:lnTo>
                    <a:pt x="382812" y="0"/>
                  </a:lnTo>
                  <a:lnTo>
                    <a:pt x="397557" y="3888"/>
                  </a:lnTo>
                  <a:lnTo>
                    <a:pt x="427359" y="36069"/>
                  </a:lnTo>
                  <a:lnTo>
                    <a:pt x="439780" y="77887"/>
                  </a:lnTo>
                  <a:lnTo>
                    <a:pt x="439798" y="93972"/>
                  </a:lnTo>
                  <a:lnTo>
                    <a:pt x="437952" y="109953"/>
                  </a:lnTo>
                  <a:lnTo>
                    <a:pt x="425113" y="154715"/>
                  </a:lnTo>
                  <a:lnTo>
                    <a:pt x="398084" y="208405"/>
                  </a:lnTo>
                  <a:lnTo>
                    <a:pt x="351052" y="273237"/>
                  </a:lnTo>
                  <a:lnTo>
                    <a:pt x="318025" y="309980"/>
                  </a:lnTo>
                  <a:lnTo>
                    <a:pt x="282198" y="343745"/>
                  </a:lnTo>
                  <a:lnTo>
                    <a:pt x="243477" y="374414"/>
                  </a:lnTo>
                  <a:lnTo>
                    <a:pt x="201766" y="401869"/>
                  </a:lnTo>
                  <a:lnTo>
                    <a:pt x="160522" y="422983"/>
                  </a:lnTo>
                  <a:lnTo>
                    <a:pt x="116261" y="436738"/>
                  </a:lnTo>
                  <a:lnTo>
                    <a:pt x="93058" y="439996"/>
                  </a:lnTo>
                  <a:lnTo>
                    <a:pt x="85299" y="440947"/>
                  </a:lnTo>
                  <a:close/>
                </a:path>
              </a:pathLst>
            </a:custGeom>
            <a:ln w="18627">
              <a:solidFill>
                <a:srgbClr val="3C3935"/>
              </a:solidFill>
            </a:ln>
          </p:spPr>
          <p:txBody>
            <a:bodyPr wrap="square" lIns="0" tIns="0" rIns="0" bIns="0" rtlCol="0"/>
            <a:lstStyle/>
            <a:p>
              <a:pPr defTabSz="554492"/>
              <a:endParaRPr sz="1092" kern="0">
                <a:solidFill>
                  <a:sysClr val="windowText" lastClr="000000"/>
                </a:solidFill>
              </a:endParaRPr>
            </a:p>
          </p:txBody>
        </p:sp>
        <p:pic>
          <p:nvPicPr>
            <p:cNvPr id="130" name="object 71">
              <a:extLst>
                <a:ext uri="{FF2B5EF4-FFF2-40B4-BE49-F238E27FC236}">
                  <a16:creationId xmlns:a16="http://schemas.microsoft.com/office/drawing/2014/main" id="{8C2E310C-4B65-FEFF-1823-D9AA16A99582}"/>
                </a:ext>
              </a:extLst>
            </p:cNvPr>
            <p:cNvPicPr/>
            <p:nvPr/>
          </p:nvPicPr>
          <p:blipFill>
            <a:blip r:embed="rId2" cstate="print"/>
            <a:stretch>
              <a:fillRect/>
            </a:stretch>
          </p:blipFill>
          <p:spPr>
            <a:xfrm>
              <a:off x="1509965" y="2802930"/>
              <a:ext cx="149862" cy="149007"/>
            </a:xfrm>
            <a:prstGeom prst="rect">
              <a:avLst/>
            </a:prstGeom>
          </p:spPr>
        </p:pic>
      </p:grpSp>
      <p:grpSp>
        <p:nvGrpSpPr>
          <p:cNvPr id="131" name="Grupp 130">
            <a:extLst>
              <a:ext uri="{FF2B5EF4-FFF2-40B4-BE49-F238E27FC236}">
                <a16:creationId xmlns:a16="http://schemas.microsoft.com/office/drawing/2014/main" id="{BC06B48D-3CD2-A1FA-171A-EBCF4515C40A}"/>
              </a:ext>
            </a:extLst>
          </p:cNvPr>
          <p:cNvGrpSpPr/>
          <p:nvPr/>
        </p:nvGrpSpPr>
        <p:grpSpPr>
          <a:xfrm>
            <a:off x="6747294" y="2823963"/>
            <a:ext cx="251447" cy="278402"/>
            <a:chOff x="2875881" y="2788749"/>
            <a:chExt cx="251447" cy="278402"/>
          </a:xfrm>
        </p:grpSpPr>
        <p:sp>
          <p:nvSpPr>
            <p:cNvPr id="132" name="object 73">
              <a:extLst>
                <a:ext uri="{FF2B5EF4-FFF2-40B4-BE49-F238E27FC236}">
                  <a16:creationId xmlns:a16="http://schemas.microsoft.com/office/drawing/2014/main" id="{3B6C17D3-E277-48FF-DD27-D3DDEF70A7EA}"/>
                </a:ext>
              </a:extLst>
            </p:cNvPr>
            <p:cNvSpPr/>
            <p:nvPr/>
          </p:nvSpPr>
          <p:spPr>
            <a:xfrm>
              <a:off x="2875881" y="2788749"/>
              <a:ext cx="251447" cy="278402"/>
            </a:xfrm>
            <a:custGeom>
              <a:avLst/>
              <a:gdLst/>
              <a:ahLst/>
              <a:cxnLst/>
              <a:rect l="l" t="t" r="r" b="b"/>
              <a:pathLst>
                <a:path w="414654" h="459104">
                  <a:moveTo>
                    <a:pt x="280350" y="358366"/>
                  </a:moveTo>
                  <a:lnTo>
                    <a:pt x="280373" y="370510"/>
                  </a:lnTo>
                  <a:lnTo>
                    <a:pt x="280408" y="382453"/>
                  </a:lnTo>
                  <a:lnTo>
                    <a:pt x="280403" y="394260"/>
                  </a:lnTo>
                  <a:lnTo>
                    <a:pt x="268887" y="438766"/>
                  </a:lnTo>
                  <a:lnTo>
                    <a:pt x="235294" y="458205"/>
                  </a:lnTo>
                  <a:lnTo>
                    <a:pt x="183336" y="458744"/>
                  </a:lnTo>
                  <a:lnTo>
                    <a:pt x="140297" y="458771"/>
                  </a:lnTo>
                  <a:lnTo>
                    <a:pt x="97258" y="458767"/>
                  </a:lnTo>
                  <a:lnTo>
                    <a:pt x="54221" y="458729"/>
                  </a:lnTo>
                  <a:lnTo>
                    <a:pt x="15620" y="443477"/>
                  </a:lnTo>
                  <a:lnTo>
                    <a:pt x="107" y="405191"/>
                  </a:lnTo>
                  <a:lnTo>
                    <a:pt x="53" y="354985"/>
                  </a:lnTo>
                  <a:lnTo>
                    <a:pt x="17" y="304778"/>
                  </a:lnTo>
                  <a:lnTo>
                    <a:pt x="0" y="254571"/>
                  </a:lnTo>
                  <a:lnTo>
                    <a:pt x="0" y="204364"/>
                  </a:lnTo>
                  <a:lnTo>
                    <a:pt x="17" y="154156"/>
                  </a:lnTo>
                  <a:lnTo>
                    <a:pt x="53" y="103946"/>
                  </a:lnTo>
                  <a:lnTo>
                    <a:pt x="107" y="53736"/>
                  </a:lnTo>
                  <a:lnTo>
                    <a:pt x="15547" y="15390"/>
                  </a:lnTo>
                  <a:lnTo>
                    <a:pt x="54106" y="94"/>
                  </a:lnTo>
                  <a:lnTo>
                    <a:pt x="97143" y="23"/>
                  </a:lnTo>
                  <a:lnTo>
                    <a:pt x="140181" y="0"/>
                  </a:lnTo>
                  <a:lnTo>
                    <a:pt x="183220" y="23"/>
                  </a:lnTo>
                  <a:lnTo>
                    <a:pt x="226257" y="94"/>
                  </a:lnTo>
                  <a:lnTo>
                    <a:pt x="264890" y="15506"/>
                  </a:lnTo>
                  <a:lnTo>
                    <a:pt x="280340" y="54186"/>
                  </a:lnTo>
                  <a:lnTo>
                    <a:pt x="280397" y="94970"/>
                  </a:lnTo>
                  <a:lnTo>
                    <a:pt x="280375" y="115361"/>
                  </a:lnTo>
                  <a:lnTo>
                    <a:pt x="280360" y="135755"/>
                  </a:lnTo>
                  <a:lnTo>
                    <a:pt x="280360" y="137524"/>
                  </a:lnTo>
                  <a:lnTo>
                    <a:pt x="280360" y="139304"/>
                  </a:lnTo>
                  <a:lnTo>
                    <a:pt x="280360" y="141566"/>
                  </a:lnTo>
                  <a:lnTo>
                    <a:pt x="282706" y="141671"/>
                  </a:lnTo>
                  <a:lnTo>
                    <a:pt x="284622" y="141828"/>
                  </a:lnTo>
                  <a:lnTo>
                    <a:pt x="286538" y="141828"/>
                  </a:lnTo>
                  <a:lnTo>
                    <a:pt x="308056" y="141827"/>
                  </a:lnTo>
                  <a:lnTo>
                    <a:pt x="329574" y="141813"/>
                  </a:lnTo>
                  <a:lnTo>
                    <a:pt x="351091" y="141817"/>
                  </a:lnTo>
                  <a:lnTo>
                    <a:pt x="399485" y="150466"/>
                  </a:lnTo>
                  <a:lnTo>
                    <a:pt x="414032" y="216807"/>
                  </a:lnTo>
                  <a:lnTo>
                    <a:pt x="414044" y="250174"/>
                  </a:lnTo>
                  <a:lnTo>
                    <a:pt x="414042" y="283539"/>
                  </a:lnTo>
                  <a:lnTo>
                    <a:pt x="411073" y="333981"/>
                  </a:lnTo>
                  <a:lnTo>
                    <a:pt x="372557" y="358355"/>
                  </a:lnTo>
                  <a:lnTo>
                    <a:pt x="329767" y="358380"/>
                  </a:lnTo>
                  <a:lnTo>
                    <a:pt x="308372" y="358371"/>
                  </a:lnTo>
                  <a:lnTo>
                    <a:pt x="286978" y="358366"/>
                  </a:lnTo>
                  <a:lnTo>
                    <a:pt x="280350" y="358366"/>
                  </a:lnTo>
                  <a:close/>
                </a:path>
                <a:path w="414654" h="459104">
                  <a:moveTo>
                    <a:pt x="258445" y="141838"/>
                  </a:moveTo>
                  <a:lnTo>
                    <a:pt x="258532" y="118057"/>
                  </a:lnTo>
                  <a:lnTo>
                    <a:pt x="258653" y="94497"/>
                  </a:lnTo>
                  <a:lnTo>
                    <a:pt x="258599" y="71089"/>
                  </a:lnTo>
                  <a:lnTo>
                    <a:pt x="248725" y="29390"/>
                  </a:lnTo>
                  <a:lnTo>
                    <a:pt x="184381" y="21670"/>
                  </a:lnTo>
                  <a:lnTo>
                    <a:pt x="140235" y="21653"/>
                  </a:lnTo>
                  <a:lnTo>
                    <a:pt x="96091" y="21668"/>
                  </a:lnTo>
                  <a:lnTo>
                    <a:pt x="51949" y="21685"/>
                  </a:lnTo>
                  <a:lnTo>
                    <a:pt x="45279" y="21685"/>
                  </a:lnTo>
                  <a:lnTo>
                    <a:pt x="21363" y="56532"/>
                  </a:lnTo>
                  <a:lnTo>
                    <a:pt x="21409" y="112083"/>
                  </a:lnTo>
                  <a:lnTo>
                    <a:pt x="21427" y="167636"/>
                  </a:lnTo>
                  <a:lnTo>
                    <a:pt x="21427" y="223189"/>
                  </a:lnTo>
                  <a:lnTo>
                    <a:pt x="21420" y="278742"/>
                  </a:lnTo>
                  <a:lnTo>
                    <a:pt x="21415" y="334293"/>
                  </a:lnTo>
                  <a:lnTo>
                    <a:pt x="21401" y="351713"/>
                  </a:lnTo>
                  <a:lnTo>
                    <a:pt x="21381" y="369135"/>
                  </a:lnTo>
                  <a:lnTo>
                    <a:pt x="21389" y="386557"/>
                  </a:lnTo>
                  <a:lnTo>
                    <a:pt x="30629" y="428065"/>
                  </a:lnTo>
                  <a:lnTo>
                    <a:pt x="97440" y="437167"/>
                  </a:lnTo>
                  <a:lnTo>
                    <a:pt x="140227" y="437177"/>
                  </a:lnTo>
                  <a:lnTo>
                    <a:pt x="183012" y="437167"/>
                  </a:lnTo>
                  <a:lnTo>
                    <a:pt x="225797" y="437138"/>
                  </a:lnTo>
                  <a:lnTo>
                    <a:pt x="258853" y="404385"/>
                  </a:lnTo>
                  <a:lnTo>
                    <a:pt x="258958" y="396145"/>
                  </a:lnTo>
                  <a:lnTo>
                    <a:pt x="258874" y="387904"/>
                  </a:lnTo>
                  <a:lnTo>
                    <a:pt x="258874" y="379674"/>
                  </a:lnTo>
                  <a:lnTo>
                    <a:pt x="258874" y="372784"/>
                  </a:lnTo>
                  <a:lnTo>
                    <a:pt x="258874" y="365894"/>
                  </a:lnTo>
                  <a:lnTo>
                    <a:pt x="258874" y="358366"/>
                  </a:lnTo>
                  <a:lnTo>
                    <a:pt x="253052" y="358366"/>
                  </a:lnTo>
                  <a:lnTo>
                    <a:pt x="241673" y="358374"/>
                  </a:lnTo>
                  <a:lnTo>
                    <a:pt x="230295" y="358384"/>
                  </a:lnTo>
                  <a:lnTo>
                    <a:pt x="218919" y="358374"/>
                  </a:lnTo>
                  <a:lnTo>
                    <a:pt x="173478" y="343527"/>
                  </a:lnTo>
                  <a:lnTo>
                    <a:pt x="165129" y="292339"/>
                  </a:lnTo>
                  <a:lnTo>
                    <a:pt x="165126" y="266887"/>
                  </a:lnTo>
                  <a:lnTo>
                    <a:pt x="165103" y="241435"/>
                  </a:lnTo>
                  <a:lnTo>
                    <a:pt x="156337" y="203788"/>
                  </a:lnTo>
                  <a:lnTo>
                    <a:pt x="145077" y="193760"/>
                  </a:lnTo>
                  <a:lnTo>
                    <a:pt x="139433" y="188758"/>
                  </a:lnTo>
                  <a:lnTo>
                    <a:pt x="108135" y="160717"/>
                  </a:lnTo>
                  <a:lnTo>
                    <a:pt x="103319" y="153670"/>
                  </a:lnTo>
                  <a:lnTo>
                    <a:pt x="105005" y="149094"/>
                  </a:lnTo>
                  <a:lnTo>
                    <a:pt x="106659" y="144602"/>
                  </a:lnTo>
                  <a:lnTo>
                    <a:pt x="110010" y="142299"/>
                  </a:lnTo>
                  <a:lnTo>
                    <a:pt x="114742" y="141985"/>
                  </a:lnTo>
                  <a:lnTo>
                    <a:pt x="116543" y="141859"/>
                  </a:lnTo>
                  <a:lnTo>
                    <a:pt x="118365" y="141849"/>
                  </a:lnTo>
                  <a:lnTo>
                    <a:pt x="120177" y="141849"/>
                  </a:lnTo>
                  <a:lnTo>
                    <a:pt x="153068" y="141843"/>
                  </a:lnTo>
                  <a:lnTo>
                    <a:pt x="185960" y="141839"/>
                  </a:lnTo>
                  <a:lnTo>
                    <a:pt x="218853" y="141838"/>
                  </a:lnTo>
                  <a:lnTo>
                    <a:pt x="251744" y="141838"/>
                  </a:lnTo>
                  <a:lnTo>
                    <a:pt x="258445" y="141838"/>
                  </a:lnTo>
                  <a:close/>
                </a:path>
                <a:path w="414654" h="459104">
                  <a:moveTo>
                    <a:pt x="143160" y="163282"/>
                  </a:moveTo>
                  <a:lnTo>
                    <a:pt x="145516" y="165450"/>
                  </a:lnTo>
                  <a:lnTo>
                    <a:pt x="146783" y="166644"/>
                  </a:lnTo>
                  <a:lnTo>
                    <a:pt x="148082" y="167795"/>
                  </a:lnTo>
                  <a:lnTo>
                    <a:pt x="156184" y="175051"/>
                  </a:lnTo>
                  <a:lnTo>
                    <a:pt x="164285" y="182311"/>
                  </a:lnTo>
                  <a:lnTo>
                    <a:pt x="172419" y="189535"/>
                  </a:lnTo>
                  <a:lnTo>
                    <a:pt x="180615" y="196685"/>
                  </a:lnTo>
                  <a:lnTo>
                    <a:pt x="184835" y="200328"/>
                  </a:lnTo>
                  <a:lnTo>
                    <a:pt x="186615" y="204402"/>
                  </a:lnTo>
                  <a:lnTo>
                    <a:pt x="186594" y="209993"/>
                  </a:lnTo>
                  <a:lnTo>
                    <a:pt x="186503" y="236562"/>
                  </a:lnTo>
                  <a:lnTo>
                    <a:pt x="186477" y="263133"/>
                  </a:lnTo>
                  <a:lnTo>
                    <a:pt x="186489" y="289704"/>
                  </a:lnTo>
                  <a:lnTo>
                    <a:pt x="191685" y="331797"/>
                  </a:lnTo>
                  <a:lnTo>
                    <a:pt x="248330" y="337000"/>
                  </a:lnTo>
                  <a:lnTo>
                    <a:pt x="289512" y="337002"/>
                  </a:lnTo>
                  <a:lnTo>
                    <a:pt x="330694" y="337000"/>
                  </a:lnTo>
                  <a:lnTo>
                    <a:pt x="371876" y="336994"/>
                  </a:lnTo>
                  <a:lnTo>
                    <a:pt x="392584" y="283260"/>
                  </a:lnTo>
                  <a:lnTo>
                    <a:pt x="392590" y="250142"/>
                  </a:lnTo>
                  <a:lnTo>
                    <a:pt x="392584" y="217023"/>
                  </a:lnTo>
                  <a:lnTo>
                    <a:pt x="391282" y="174831"/>
                  </a:lnTo>
                  <a:lnTo>
                    <a:pt x="316107" y="163278"/>
                  </a:lnTo>
                  <a:lnTo>
                    <a:pt x="260330" y="163279"/>
                  </a:lnTo>
                  <a:lnTo>
                    <a:pt x="204552" y="163281"/>
                  </a:lnTo>
                  <a:lnTo>
                    <a:pt x="148773" y="163282"/>
                  </a:lnTo>
                  <a:lnTo>
                    <a:pt x="143160" y="16328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133" name="object 75">
              <a:extLst>
                <a:ext uri="{FF2B5EF4-FFF2-40B4-BE49-F238E27FC236}">
                  <a16:creationId xmlns:a16="http://schemas.microsoft.com/office/drawing/2014/main" id="{08C4613E-FC21-549E-9C34-5584F98378DC}"/>
                </a:ext>
              </a:extLst>
            </p:cNvPr>
            <p:cNvSpPr/>
            <p:nvPr/>
          </p:nvSpPr>
          <p:spPr>
            <a:xfrm>
              <a:off x="3007474" y="2955423"/>
              <a:ext cx="87410" cy="15403"/>
            </a:xfrm>
            <a:custGeom>
              <a:avLst/>
              <a:gdLst/>
              <a:ahLst/>
              <a:cxnLst/>
              <a:rect l="l" t="t" r="r" b="b"/>
              <a:pathLst>
                <a:path w="144145" h="25400">
                  <a:moveTo>
                    <a:pt x="71945" y="19"/>
                  </a:moveTo>
                  <a:lnTo>
                    <a:pt x="86999" y="11"/>
                  </a:lnTo>
                  <a:lnTo>
                    <a:pt x="102054" y="0"/>
                  </a:lnTo>
                  <a:lnTo>
                    <a:pt x="117108" y="6"/>
                  </a:lnTo>
                  <a:lnTo>
                    <a:pt x="143911" y="18909"/>
                  </a:lnTo>
                  <a:lnTo>
                    <a:pt x="139367" y="24102"/>
                  </a:lnTo>
                  <a:lnTo>
                    <a:pt x="132645" y="24678"/>
                  </a:lnTo>
                  <a:lnTo>
                    <a:pt x="131147" y="24804"/>
                  </a:lnTo>
                  <a:lnTo>
                    <a:pt x="129640" y="24720"/>
                  </a:lnTo>
                  <a:lnTo>
                    <a:pt x="128132" y="24720"/>
                  </a:lnTo>
                  <a:lnTo>
                    <a:pt x="102413" y="24726"/>
                  </a:lnTo>
                  <a:lnTo>
                    <a:pt x="76695" y="24729"/>
                  </a:lnTo>
                  <a:lnTo>
                    <a:pt x="50979" y="24730"/>
                  </a:lnTo>
                  <a:lnTo>
                    <a:pt x="25266" y="24730"/>
                  </a:lnTo>
                  <a:lnTo>
                    <a:pt x="21077" y="24730"/>
                  </a:lnTo>
                  <a:lnTo>
                    <a:pt x="16900" y="24793"/>
                  </a:lnTo>
                  <a:lnTo>
                    <a:pt x="12722" y="24709"/>
                  </a:lnTo>
                  <a:lnTo>
                    <a:pt x="4868" y="24542"/>
                  </a:lnTo>
                  <a:lnTo>
                    <a:pt x="0" y="19589"/>
                  </a:lnTo>
                  <a:lnTo>
                    <a:pt x="146" y="12029"/>
                  </a:lnTo>
                  <a:lnTo>
                    <a:pt x="282" y="4752"/>
                  </a:lnTo>
                  <a:lnTo>
                    <a:pt x="5151" y="40"/>
                  </a:lnTo>
                  <a:lnTo>
                    <a:pt x="12732" y="30"/>
                  </a:lnTo>
                  <a:lnTo>
                    <a:pt x="27535" y="9"/>
                  </a:lnTo>
                  <a:lnTo>
                    <a:pt x="42339" y="5"/>
                  </a:lnTo>
                  <a:lnTo>
                    <a:pt x="57142" y="10"/>
                  </a:lnTo>
                  <a:lnTo>
                    <a:pt x="71945" y="19"/>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134" name="object 76">
              <a:extLst>
                <a:ext uri="{FF2B5EF4-FFF2-40B4-BE49-F238E27FC236}">
                  <a16:creationId xmlns:a16="http://schemas.microsoft.com/office/drawing/2014/main" id="{D3953223-ACA6-FB31-875F-79F3CC19D546}"/>
                </a:ext>
              </a:extLst>
            </p:cNvPr>
            <p:cNvSpPr/>
            <p:nvPr/>
          </p:nvSpPr>
          <p:spPr>
            <a:xfrm>
              <a:off x="3007526" y="2910259"/>
              <a:ext cx="51214" cy="15018"/>
            </a:xfrm>
            <a:custGeom>
              <a:avLst/>
              <a:gdLst/>
              <a:ahLst/>
              <a:cxnLst/>
              <a:rect l="l" t="t" r="r" b="b"/>
              <a:pathLst>
                <a:path w="84454" h="24764">
                  <a:moveTo>
                    <a:pt x="56970" y="0"/>
                  </a:moveTo>
                  <a:lnTo>
                    <a:pt x="4889" y="118"/>
                  </a:lnTo>
                  <a:lnTo>
                    <a:pt x="115" y="5186"/>
                  </a:lnTo>
                  <a:lnTo>
                    <a:pt x="0" y="19657"/>
                  </a:lnTo>
                  <a:lnTo>
                    <a:pt x="4942" y="24672"/>
                  </a:lnTo>
                  <a:lnTo>
                    <a:pt x="42092" y="24746"/>
                  </a:lnTo>
                  <a:lnTo>
                    <a:pt x="79076" y="24672"/>
                  </a:lnTo>
                  <a:lnTo>
                    <a:pt x="83850" y="19971"/>
                  </a:lnTo>
                  <a:lnTo>
                    <a:pt x="84196" y="5364"/>
                  </a:lnTo>
                  <a:lnTo>
                    <a:pt x="79453" y="118"/>
                  </a:lnTo>
                  <a:lnTo>
                    <a:pt x="5697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grpSp>
      <p:grpSp>
        <p:nvGrpSpPr>
          <p:cNvPr id="135" name="Grupp 134">
            <a:extLst>
              <a:ext uri="{FF2B5EF4-FFF2-40B4-BE49-F238E27FC236}">
                <a16:creationId xmlns:a16="http://schemas.microsoft.com/office/drawing/2014/main" id="{2EE37DB1-D6FB-1D2A-A22F-CDC25DE063B2}"/>
              </a:ext>
            </a:extLst>
          </p:cNvPr>
          <p:cNvGrpSpPr/>
          <p:nvPr/>
        </p:nvGrpSpPr>
        <p:grpSpPr>
          <a:xfrm>
            <a:off x="7379346" y="2795218"/>
            <a:ext cx="299687" cy="336108"/>
            <a:chOff x="3507933" y="2760004"/>
            <a:chExt cx="299687" cy="336108"/>
          </a:xfrm>
        </p:grpSpPr>
        <p:sp>
          <p:nvSpPr>
            <p:cNvPr id="136" name="object 79">
              <a:extLst>
                <a:ext uri="{FF2B5EF4-FFF2-40B4-BE49-F238E27FC236}">
                  <a16:creationId xmlns:a16="http://schemas.microsoft.com/office/drawing/2014/main" id="{D4E43756-C2D0-D70D-DB20-08E11A399AF9}"/>
                </a:ext>
              </a:extLst>
            </p:cNvPr>
            <p:cNvSpPr/>
            <p:nvPr/>
          </p:nvSpPr>
          <p:spPr>
            <a:xfrm>
              <a:off x="3507933" y="2760004"/>
              <a:ext cx="279942" cy="282637"/>
            </a:xfrm>
            <a:custGeom>
              <a:avLst/>
              <a:gdLst/>
              <a:ahLst/>
              <a:cxnLst/>
              <a:rect l="l" t="t" r="r" b="b"/>
              <a:pathLst>
                <a:path w="461645" h="466089">
                  <a:moveTo>
                    <a:pt x="209359" y="0"/>
                  </a:moveTo>
                  <a:lnTo>
                    <a:pt x="164638" y="8645"/>
                  </a:lnTo>
                  <a:lnTo>
                    <a:pt x="122141" y="26243"/>
                  </a:lnTo>
                  <a:lnTo>
                    <a:pt x="83351" y="52803"/>
                  </a:lnTo>
                  <a:lnTo>
                    <a:pt x="49659" y="87810"/>
                  </a:lnTo>
                  <a:lnTo>
                    <a:pt x="24376" y="127555"/>
                  </a:lnTo>
                  <a:lnTo>
                    <a:pt x="7743" y="170741"/>
                  </a:lnTo>
                  <a:lnTo>
                    <a:pt x="0" y="216070"/>
                  </a:lnTo>
                  <a:lnTo>
                    <a:pt x="1387" y="262247"/>
                  </a:lnTo>
                  <a:lnTo>
                    <a:pt x="12145" y="307974"/>
                  </a:lnTo>
                  <a:lnTo>
                    <a:pt x="32515" y="351956"/>
                  </a:lnTo>
                  <a:lnTo>
                    <a:pt x="66142" y="396186"/>
                  </a:lnTo>
                  <a:lnTo>
                    <a:pt x="106304" y="429181"/>
                  </a:lnTo>
                  <a:lnTo>
                    <a:pt x="150691" y="451428"/>
                  </a:lnTo>
                  <a:lnTo>
                    <a:pt x="196995" y="463413"/>
                  </a:lnTo>
                  <a:lnTo>
                    <a:pt x="242907" y="465621"/>
                  </a:lnTo>
                  <a:lnTo>
                    <a:pt x="286120" y="458539"/>
                  </a:lnTo>
                  <a:lnTo>
                    <a:pt x="286120" y="441346"/>
                  </a:lnTo>
                  <a:lnTo>
                    <a:pt x="218415" y="441346"/>
                  </a:lnTo>
                  <a:lnTo>
                    <a:pt x="214394" y="439597"/>
                  </a:lnTo>
                  <a:lnTo>
                    <a:pt x="210677" y="438351"/>
                  </a:lnTo>
                  <a:lnTo>
                    <a:pt x="207305" y="436456"/>
                  </a:lnTo>
                  <a:lnTo>
                    <a:pt x="197893" y="430121"/>
                  </a:lnTo>
                  <a:lnTo>
                    <a:pt x="164511" y="430121"/>
                  </a:lnTo>
                  <a:lnTo>
                    <a:pt x="139672" y="422081"/>
                  </a:lnTo>
                  <a:lnTo>
                    <a:pt x="107938" y="401615"/>
                  </a:lnTo>
                  <a:lnTo>
                    <a:pt x="78349" y="375576"/>
                  </a:lnTo>
                  <a:lnTo>
                    <a:pt x="59949" y="350815"/>
                  </a:lnTo>
                  <a:lnTo>
                    <a:pt x="61216" y="350678"/>
                  </a:lnTo>
                  <a:lnTo>
                    <a:pt x="62336" y="350459"/>
                  </a:lnTo>
                  <a:lnTo>
                    <a:pt x="243137" y="350423"/>
                  </a:lnTo>
                  <a:lnTo>
                    <a:pt x="243137" y="350218"/>
                  </a:lnTo>
                  <a:lnTo>
                    <a:pt x="285512" y="350218"/>
                  </a:lnTo>
                  <a:lnTo>
                    <a:pt x="285512" y="326574"/>
                  </a:lnTo>
                  <a:lnTo>
                    <a:pt x="55404" y="326574"/>
                  </a:lnTo>
                  <a:lnTo>
                    <a:pt x="46619" y="326051"/>
                  </a:lnTo>
                  <a:lnTo>
                    <a:pt x="29702" y="285818"/>
                  </a:lnTo>
                  <a:lnTo>
                    <a:pt x="23510" y="246650"/>
                  </a:lnTo>
                  <a:lnTo>
                    <a:pt x="23824" y="246263"/>
                  </a:lnTo>
                  <a:lnTo>
                    <a:pt x="24128" y="245519"/>
                  </a:lnTo>
                  <a:lnTo>
                    <a:pt x="352980" y="245519"/>
                  </a:lnTo>
                  <a:lnTo>
                    <a:pt x="353018" y="244996"/>
                  </a:lnTo>
                  <a:lnTo>
                    <a:pt x="461252" y="244996"/>
                  </a:lnTo>
                  <a:lnTo>
                    <a:pt x="461557" y="221028"/>
                  </a:lnTo>
                  <a:lnTo>
                    <a:pt x="243011" y="221028"/>
                  </a:lnTo>
                  <a:lnTo>
                    <a:pt x="23437" y="221007"/>
                  </a:lnTo>
                  <a:lnTo>
                    <a:pt x="25595" y="200944"/>
                  </a:lnTo>
                  <a:lnTo>
                    <a:pt x="35243" y="162783"/>
                  </a:lnTo>
                  <a:lnTo>
                    <a:pt x="401436" y="140112"/>
                  </a:lnTo>
                  <a:lnTo>
                    <a:pt x="442581" y="139983"/>
                  </a:lnTo>
                  <a:lnTo>
                    <a:pt x="438893" y="130014"/>
                  </a:lnTo>
                  <a:lnTo>
                    <a:pt x="430500" y="116371"/>
                  </a:lnTo>
                  <a:lnTo>
                    <a:pt x="338705" y="116371"/>
                  </a:lnTo>
                  <a:lnTo>
                    <a:pt x="336705" y="116110"/>
                  </a:lnTo>
                  <a:lnTo>
                    <a:pt x="151129" y="115995"/>
                  </a:lnTo>
                  <a:lnTo>
                    <a:pt x="151255" y="115553"/>
                  </a:lnTo>
                  <a:lnTo>
                    <a:pt x="90391" y="115553"/>
                  </a:lnTo>
                  <a:lnTo>
                    <a:pt x="58703" y="115534"/>
                  </a:lnTo>
                  <a:lnTo>
                    <a:pt x="80520" y="88546"/>
                  </a:lnTo>
                  <a:lnTo>
                    <a:pt x="105322" y="66133"/>
                  </a:lnTo>
                  <a:lnTo>
                    <a:pt x="133315" y="48152"/>
                  </a:lnTo>
                  <a:lnTo>
                    <a:pt x="164710" y="34458"/>
                  </a:lnTo>
                  <a:lnTo>
                    <a:pt x="203380" y="34458"/>
                  </a:lnTo>
                  <a:lnTo>
                    <a:pt x="218384" y="26762"/>
                  </a:lnTo>
                  <a:lnTo>
                    <a:pt x="243001" y="26762"/>
                  </a:lnTo>
                  <a:lnTo>
                    <a:pt x="243001" y="26091"/>
                  </a:lnTo>
                  <a:lnTo>
                    <a:pt x="338349" y="26091"/>
                  </a:lnTo>
                  <a:lnTo>
                    <a:pt x="299552" y="9525"/>
                  </a:lnTo>
                  <a:lnTo>
                    <a:pt x="254824" y="296"/>
                  </a:lnTo>
                  <a:lnTo>
                    <a:pt x="209359" y="0"/>
                  </a:lnTo>
                  <a:close/>
                </a:path>
                <a:path w="461645" h="466089">
                  <a:moveTo>
                    <a:pt x="243137" y="350783"/>
                  </a:moveTo>
                  <a:lnTo>
                    <a:pt x="218415" y="350783"/>
                  </a:lnTo>
                  <a:lnTo>
                    <a:pt x="218415" y="441346"/>
                  </a:lnTo>
                  <a:lnTo>
                    <a:pt x="286120" y="441346"/>
                  </a:lnTo>
                  <a:lnTo>
                    <a:pt x="286120" y="441063"/>
                  </a:lnTo>
                  <a:lnTo>
                    <a:pt x="243137" y="441063"/>
                  </a:lnTo>
                  <a:lnTo>
                    <a:pt x="243137" y="350783"/>
                  </a:lnTo>
                  <a:close/>
                </a:path>
                <a:path w="461645" h="466089">
                  <a:moveTo>
                    <a:pt x="286120" y="405022"/>
                  </a:moveTo>
                  <a:lnTo>
                    <a:pt x="277018" y="416505"/>
                  </a:lnTo>
                  <a:lnTo>
                    <a:pt x="267243" y="426702"/>
                  </a:lnTo>
                  <a:lnTo>
                    <a:pt x="256161" y="435070"/>
                  </a:lnTo>
                  <a:lnTo>
                    <a:pt x="243137" y="441063"/>
                  </a:lnTo>
                  <a:lnTo>
                    <a:pt x="286120" y="441063"/>
                  </a:lnTo>
                  <a:lnTo>
                    <a:pt x="286120" y="405022"/>
                  </a:lnTo>
                  <a:close/>
                </a:path>
                <a:path w="461645" h="466089">
                  <a:moveTo>
                    <a:pt x="243137" y="350423"/>
                  </a:moveTo>
                  <a:lnTo>
                    <a:pt x="91857" y="350423"/>
                  </a:lnTo>
                  <a:lnTo>
                    <a:pt x="122125" y="350647"/>
                  </a:lnTo>
                  <a:lnTo>
                    <a:pt x="125088" y="352741"/>
                  </a:lnTo>
                  <a:lnTo>
                    <a:pt x="141553" y="394099"/>
                  </a:lnTo>
                  <a:lnTo>
                    <a:pt x="164511" y="430121"/>
                  </a:lnTo>
                  <a:lnTo>
                    <a:pt x="197893" y="430121"/>
                  </a:lnTo>
                  <a:lnTo>
                    <a:pt x="197074" y="429570"/>
                  </a:lnTo>
                  <a:lnTo>
                    <a:pt x="188161" y="421346"/>
                  </a:lnTo>
                  <a:lnTo>
                    <a:pt x="166306" y="389834"/>
                  </a:lnTo>
                  <a:lnTo>
                    <a:pt x="150229" y="350783"/>
                  </a:lnTo>
                  <a:lnTo>
                    <a:pt x="243137" y="350783"/>
                  </a:lnTo>
                  <a:lnTo>
                    <a:pt x="243137" y="350423"/>
                  </a:lnTo>
                  <a:close/>
                </a:path>
                <a:path w="461645" h="466089">
                  <a:moveTo>
                    <a:pt x="461252" y="244996"/>
                  </a:moveTo>
                  <a:lnTo>
                    <a:pt x="437948" y="244996"/>
                  </a:lnTo>
                  <a:lnTo>
                    <a:pt x="435736" y="265507"/>
                  </a:lnTo>
                  <a:lnTo>
                    <a:pt x="431640" y="285351"/>
                  </a:lnTo>
                  <a:lnTo>
                    <a:pt x="425701" y="304637"/>
                  </a:lnTo>
                  <a:lnTo>
                    <a:pt x="417959" y="323475"/>
                  </a:lnTo>
                  <a:lnTo>
                    <a:pt x="438838" y="334312"/>
                  </a:lnTo>
                  <a:lnTo>
                    <a:pt x="453322" y="297464"/>
                  </a:lnTo>
                  <a:lnTo>
                    <a:pt x="461097" y="257147"/>
                  </a:lnTo>
                  <a:lnTo>
                    <a:pt x="461252" y="244996"/>
                  </a:lnTo>
                  <a:close/>
                </a:path>
                <a:path w="461645" h="466089">
                  <a:moveTo>
                    <a:pt x="352980" y="245519"/>
                  </a:moveTo>
                  <a:lnTo>
                    <a:pt x="107696" y="245519"/>
                  </a:lnTo>
                  <a:lnTo>
                    <a:pt x="116879" y="326323"/>
                  </a:lnTo>
                  <a:lnTo>
                    <a:pt x="62336" y="326323"/>
                  </a:lnTo>
                  <a:lnTo>
                    <a:pt x="55404" y="326574"/>
                  </a:lnTo>
                  <a:lnTo>
                    <a:pt x="285512" y="326574"/>
                  </a:lnTo>
                  <a:lnTo>
                    <a:pt x="144909" y="326459"/>
                  </a:lnTo>
                  <a:lnTo>
                    <a:pt x="142983" y="325402"/>
                  </a:lnTo>
                  <a:lnTo>
                    <a:pt x="140220" y="303347"/>
                  </a:lnTo>
                  <a:lnTo>
                    <a:pt x="133151" y="249205"/>
                  </a:lnTo>
                  <a:lnTo>
                    <a:pt x="133329" y="247572"/>
                  </a:lnTo>
                  <a:lnTo>
                    <a:pt x="133329" y="245561"/>
                  </a:lnTo>
                  <a:lnTo>
                    <a:pt x="352977" y="245561"/>
                  </a:lnTo>
                  <a:close/>
                </a:path>
                <a:path w="461645" h="466089">
                  <a:moveTo>
                    <a:pt x="181216" y="326293"/>
                  </a:moveTo>
                  <a:lnTo>
                    <a:pt x="144909" y="326459"/>
                  </a:lnTo>
                  <a:lnTo>
                    <a:pt x="285512" y="326459"/>
                  </a:lnTo>
                  <a:lnTo>
                    <a:pt x="285512" y="326302"/>
                  </a:lnTo>
                  <a:lnTo>
                    <a:pt x="181216" y="326293"/>
                  </a:lnTo>
                  <a:close/>
                </a:path>
                <a:path w="461645" h="466089">
                  <a:moveTo>
                    <a:pt x="352977" y="245561"/>
                  </a:moveTo>
                  <a:lnTo>
                    <a:pt x="218237" y="245561"/>
                  </a:lnTo>
                  <a:lnTo>
                    <a:pt x="218237" y="325936"/>
                  </a:lnTo>
                  <a:lnTo>
                    <a:pt x="216740" y="326051"/>
                  </a:lnTo>
                  <a:lnTo>
                    <a:pt x="215001" y="326302"/>
                  </a:lnTo>
                  <a:lnTo>
                    <a:pt x="285512" y="326302"/>
                  </a:lnTo>
                  <a:lnTo>
                    <a:pt x="285512" y="326135"/>
                  </a:lnTo>
                  <a:lnTo>
                    <a:pt x="242990" y="326135"/>
                  </a:lnTo>
                  <a:lnTo>
                    <a:pt x="242990" y="245697"/>
                  </a:lnTo>
                  <a:lnTo>
                    <a:pt x="352968" y="245697"/>
                  </a:lnTo>
                  <a:lnTo>
                    <a:pt x="352977" y="245561"/>
                  </a:lnTo>
                  <a:close/>
                </a:path>
                <a:path w="461645" h="466089">
                  <a:moveTo>
                    <a:pt x="352968" y="245697"/>
                  </a:moveTo>
                  <a:lnTo>
                    <a:pt x="328747" y="245697"/>
                  </a:lnTo>
                  <a:lnTo>
                    <a:pt x="326789" y="278220"/>
                  </a:lnTo>
                  <a:lnTo>
                    <a:pt x="349908" y="288031"/>
                  </a:lnTo>
                  <a:lnTo>
                    <a:pt x="352968" y="245697"/>
                  </a:lnTo>
                  <a:close/>
                </a:path>
                <a:path w="461645" h="466089">
                  <a:moveTo>
                    <a:pt x="344562" y="140528"/>
                  </a:moveTo>
                  <a:lnTo>
                    <a:pt x="319805" y="140528"/>
                  </a:lnTo>
                  <a:lnTo>
                    <a:pt x="330181" y="221028"/>
                  </a:lnTo>
                  <a:lnTo>
                    <a:pt x="461557" y="221028"/>
                  </a:lnTo>
                  <a:lnTo>
                    <a:pt x="461559" y="220881"/>
                  </a:lnTo>
                  <a:lnTo>
                    <a:pt x="353657" y="220881"/>
                  </a:lnTo>
                  <a:lnTo>
                    <a:pt x="344562" y="140528"/>
                  </a:lnTo>
                  <a:close/>
                </a:path>
                <a:path w="461645" h="466089">
                  <a:moveTo>
                    <a:pt x="401436" y="140112"/>
                  </a:moveTo>
                  <a:lnTo>
                    <a:pt x="82389" y="140112"/>
                  </a:lnTo>
                  <a:lnTo>
                    <a:pt x="116942" y="140119"/>
                  </a:lnTo>
                  <a:lnTo>
                    <a:pt x="107717" y="221007"/>
                  </a:lnTo>
                  <a:lnTo>
                    <a:pt x="133465" y="221007"/>
                  </a:lnTo>
                  <a:lnTo>
                    <a:pt x="133469" y="204713"/>
                  </a:lnTo>
                  <a:lnTo>
                    <a:pt x="135696" y="181493"/>
                  </a:lnTo>
                  <a:lnTo>
                    <a:pt x="139324" y="157891"/>
                  </a:lnTo>
                  <a:lnTo>
                    <a:pt x="143527" y="140454"/>
                  </a:lnTo>
                  <a:lnTo>
                    <a:pt x="344554" y="140454"/>
                  </a:lnTo>
                  <a:lnTo>
                    <a:pt x="344516" y="140119"/>
                  </a:lnTo>
                  <a:lnTo>
                    <a:pt x="401436" y="140112"/>
                  </a:lnTo>
                  <a:close/>
                </a:path>
                <a:path w="461645" h="466089">
                  <a:moveTo>
                    <a:pt x="344554" y="140454"/>
                  </a:moveTo>
                  <a:lnTo>
                    <a:pt x="218017" y="140454"/>
                  </a:lnTo>
                  <a:lnTo>
                    <a:pt x="218017" y="221007"/>
                  </a:lnTo>
                  <a:lnTo>
                    <a:pt x="243011" y="221007"/>
                  </a:lnTo>
                  <a:lnTo>
                    <a:pt x="243011" y="140528"/>
                  </a:lnTo>
                  <a:lnTo>
                    <a:pt x="344562" y="140528"/>
                  </a:lnTo>
                  <a:close/>
                </a:path>
                <a:path w="461645" h="466089">
                  <a:moveTo>
                    <a:pt x="442581" y="139983"/>
                  </a:moveTo>
                  <a:lnTo>
                    <a:pt x="415184" y="139983"/>
                  </a:lnTo>
                  <a:lnTo>
                    <a:pt x="417236" y="141051"/>
                  </a:lnTo>
                  <a:lnTo>
                    <a:pt x="418859" y="144611"/>
                  </a:lnTo>
                  <a:lnTo>
                    <a:pt x="426246" y="162913"/>
                  </a:lnTo>
                  <a:lnTo>
                    <a:pt x="431911" y="181686"/>
                  </a:lnTo>
                  <a:lnTo>
                    <a:pt x="435825" y="200989"/>
                  </a:lnTo>
                  <a:lnTo>
                    <a:pt x="437958" y="220881"/>
                  </a:lnTo>
                  <a:lnTo>
                    <a:pt x="461559" y="220881"/>
                  </a:lnTo>
                  <a:lnTo>
                    <a:pt x="461636" y="214824"/>
                  </a:lnTo>
                  <a:lnTo>
                    <a:pt x="454410" y="171959"/>
                  </a:lnTo>
                  <a:lnTo>
                    <a:pt x="442581" y="139983"/>
                  </a:lnTo>
                  <a:close/>
                </a:path>
                <a:path w="461645" h="466089">
                  <a:moveTo>
                    <a:pt x="400401" y="140119"/>
                  </a:moveTo>
                  <a:lnTo>
                    <a:pt x="362630" y="140119"/>
                  </a:lnTo>
                  <a:lnTo>
                    <a:pt x="387037" y="140148"/>
                  </a:lnTo>
                  <a:lnTo>
                    <a:pt x="400401" y="140119"/>
                  </a:lnTo>
                  <a:close/>
                </a:path>
                <a:path w="461645" h="466089">
                  <a:moveTo>
                    <a:pt x="353603" y="35725"/>
                  </a:moveTo>
                  <a:lnTo>
                    <a:pt x="297072" y="35725"/>
                  </a:lnTo>
                  <a:lnTo>
                    <a:pt x="328338" y="48874"/>
                  </a:lnTo>
                  <a:lnTo>
                    <a:pt x="356242" y="66558"/>
                  </a:lnTo>
                  <a:lnTo>
                    <a:pt x="380893" y="88806"/>
                  </a:lnTo>
                  <a:lnTo>
                    <a:pt x="402399" y="115649"/>
                  </a:lnTo>
                  <a:lnTo>
                    <a:pt x="400284" y="115953"/>
                  </a:lnTo>
                  <a:lnTo>
                    <a:pt x="398996" y="116298"/>
                  </a:lnTo>
                  <a:lnTo>
                    <a:pt x="338705" y="116371"/>
                  </a:lnTo>
                  <a:lnTo>
                    <a:pt x="430500" y="116371"/>
                  </a:lnTo>
                  <a:lnTo>
                    <a:pt x="414556" y="90453"/>
                  </a:lnTo>
                  <a:lnTo>
                    <a:pt x="380871" y="54740"/>
                  </a:lnTo>
                  <a:lnTo>
                    <a:pt x="353603" y="35725"/>
                  </a:lnTo>
                  <a:close/>
                </a:path>
                <a:path w="461645" h="466089">
                  <a:moveTo>
                    <a:pt x="243001" y="26762"/>
                  </a:moveTo>
                  <a:lnTo>
                    <a:pt x="218384" y="26762"/>
                  </a:lnTo>
                  <a:lnTo>
                    <a:pt x="218384" y="115995"/>
                  </a:lnTo>
                  <a:lnTo>
                    <a:pt x="336669" y="115995"/>
                  </a:lnTo>
                  <a:lnTo>
                    <a:pt x="243001" y="115984"/>
                  </a:lnTo>
                  <a:lnTo>
                    <a:pt x="243001" y="26762"/>
                  </a:lnTo>
                  <a:close/>
                </a:path>
                <a:path w="461645" h="466089">
                  <a:moveTo>
                    <a:pt x="338349" y="26091"/>
                  </a:moveTo>
                  <a:lnTo>
                    <a:pt x="243001" y="26091"/>
                  </a:lnTo>
                  <a:lnTo>
                    <a:pt x="250744" y="28812"/>
                  </a:lnTo>
                  <a:lnTo>
                    <a:pt x="257693" y="32506"/>
                  </a:lnTo>
                  <a:lnTo>
                    <a:pt x="290659" y="68976"/>
                  </a:lnTo>
                  <a:lnTo>
                    <a:pt x="307470" y="104906"/>
                  </a:lnTo>
                  <a:lnTo>
                    <a:pt x="309281" y="110298"/>
                  </a:lnTo>
                  <a:lnTo>
                    <a:pt x="311344" y="115984"/>
                  </a:lnTo>
                  <a:lnTo>
                    <a:pt x="336666" y="115984"/>
                  </a:lnTo>
                  <a:lnTo>
                    <a:pt x="335647" y="112686"/>
                  </a:lnTo>
                  <a:lnTo>
                    <a:pt x="328551" y="92173"/>
                  </a:lnTo>
                  <a:lnTo>
                    <a:pt x="319933" y="72423"/>
                  </a:lnTo>
                  <a:lnTo>
                    <a:pt x="309528" y="53563"/>
                  </a:lnTo>
                  <a:lnTo>
                    <a:pt x="297072" y="35725"/>
                  </a:lnTo>
                  <a:lnTo>
                    <a:pt x="353603" y="35725"/>
                  </a:lnTo>
                  <a:lnTo>
                    <a:pt x="342061" y="27677"/>
                  </a:lnTo>
                  <a:lnTo>
                    <a:pt x="338349" y="26091"/>
                  </a:lnTo>
                  <a:close/>
                </a:path>
                <a:path w="461645" h="466089">
                  <a:moveTo>
                    <a:pt x="203380" y="34458"/>
                  </a:moveTo>
                  <a:lnTo>
                    <a:pt x="164710" y="34458"/>
                  </a:lnTo>
                  <a:lnTo>
                    <a:pt x="159964" y="41617"/>
                  </a:lnTo>
                  <a:lnTo>
                    <a:pt x="155325" y="48465"/>
                  </a:lnTo>
                  <a:lnTo>
                    <a:pt x="136390" y="86478"/>
                  </a:lnTo>
                  <a:lnTo>
                    <a:pt x="131217" y="98770"/>
                  </a:lnTo>
                  <a:lnTo>
                    <a:pt x="125936" y="111010"/>
                  </a:lnTo>
                  <a:lnTo>
                    <a:pt x="125088" y="112916"/>
                  </a:lnTo>
                  <a:lnTo>
                    <a:pt x="122565" y="115314"/>
                  </a:lnTo>
                  <a:lnTo>
                    <a:pt x="90391" y="115553"/>
                  </a:lnTo>
                  <a:lnTo>
                    <a:pt x="151255" y="115553"/>
                  </a:lnTo>
                  <a:lnTo>
                    <a:pt x="158884" y="88872"/>
                  </a:lnTo>
                  <a:lnTo>
                    <a:pt x="176086" y="60395"/>
                  </a:lnTo>
                  <a:lnTo>
                    <a:pt x="197624" y="37410"/>
                  </a:lnTo>
                  <a:lnTo>
                    <a:pt x="203380" y="34458"/>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pic>
          <p:nvPicPr>
            <p:cNvPr id="137" name="object 80">
              <a:extLst>
                <a:ext uri="{FF2B5EF4-FFF2-40B4-BE49-F238E27FC236}">
                  <a16:creationId xmlns:a16="http://schemas.microsoft.com/office/drawing/2014/main" id="{C1205BA4-3650-646C-B743-662770BD38E7}"/>
                </a:ext>
              </a:extLst>
            </p:cNvPr>
            <p:cNvPicPr/>
            <p:nvPr/>
          </p:nvPicPr>
          <p:blipFill>
            <a:blip r:embed="rId3" cstate="print"/>
            <a:stretch>
              <a:fillRect/>
            </a:stretch>
          </p:blipFill>
          <p:spPr>
            <a:xfrm>
              <a:off x="3695786" y="2944256"/>
              <a:ext cx="111834" cy="151856"/>
            </a:xfrm>
            <a:prstGeom prst="rect">
              <a:avLst/>
            </a:prstGeom>
          </p:spPr>
        </p:pic>
      </p:grpSp>
      <p:grpSp>
        <p:nvGrpSpPr>
          <p:cNvPr id="138" name="Grupp 137">
            <a:extLst>
              <a:ext uri="{FF2B5EF4-FFF2-40B4-BE49-F238E27FC236}">
                <a16:creationId xmlns:a16="http://schemas.microsoft.com/office/drawing/2014/main" id="{2E4CA884-8000-B381-3267-2A7D05D10770}"/>
              </a:ext>
            </a:extLst>
          </p:cNvPr>
          <p:cNvGrpSpPr/>
          <p:nvPr/>
        </p:nvGrpSpPr>
        <p:grpSpPr>
          <a:xfrm>
            <a:off x="6023841" y="2727946"/>
            <a:ext cx="343093" cy="400604"/>
            <a:chOff x="2152428" y="2692732"/>
            <a:chExt cx="343093" cy="400604"/>
          </a:xfrm>
        </p:grpSpPr>
        <p:sp>
          <p:nvSpPr>
            <p:cNvPr id="139" name="object 81">
              <a:extLst>
                <a:ext uri="{FF2B5EF4-FFF2-40B4-BE49-F238E27FC236}">
                  <a16:creationId xmlns:a16="http://schemas.microsoft.com/office/drawing/2014/main" id="{DF5B04C3-F656-F4D0-2D5E-4A382CBA6759}"/>
                </a:ext>
              </a:extLst>
            </p:cNvPr>
            <p:cNvSpPr/>
            <p:nvPr/>
          </p:nvSpPr>
          <p:spPr>
            <a:xfrm>
              <a:off x="2152428" y="2848435"/>
              <a:ext cx="343093" cy="244901"/>
            </a:xfrm>
            <a:custGeom>
              <a:avLst/>
              <a:gdLst/>
              <a:ahLst/>
              <a:cxnLst/>
              <a:rect l="l" t="t" r="r" b="b"/>
              <a:pathLst>
                <a:path w="565785" h="403860">
                  <a:moveTo>
                    <a:pt x="124467" y="0"/>
                  </a:moveTo>
                  <a:lnTo>
                    <a:pt x="37098" y="0"/>
                  </a:lnTo>
                  <a:lnTo>
                    <a:pt x="21317" y="2502"/>
                  </a:lnTo>
                  <a:lnTo>
                    <a:pt x="9671" y="9820"/>
                  </a:lnTo>
                  <a:lnTo>
                    <a:pt x="2466" y="21667"/>
                  </a:lnTo>
                  <a:lnTo>
                    <a:pt x="0" y="37716"/>
                  </a:lnTo>
                  <a:lnTo>
                    <a:pt x="4" y="366114"/>
                  </a:lnTo>
                  <a:lnTo>
                    <a:pt x="2485" y="382182"/>
                  </a:lnTo>
                  <a:lnTo>
                    <a:pt x="9675" y="394005"/>
                  </a:lnTo>
                  <a:lnTo>
                    <a:pt x="21340" y="401337"/>
                  </a:lnTo>
                  <a:lnTo>
                    <a:pt x="37066" y="403841"/>
                  </a:lnTo>
                  <a:lnTo>
                    <a:pt x="528203" y="403841"/>
                  </a:lnTo>
                  <a:lnTo>
                    <a:pt x="543982" y="401332"/>
                  </a:lnTo>
                  <a:lnTo>
                    <a:pt x="555630" y="394005"/>
                  </a:lnTo>
                  <a:lnTo>
                    <a:pt x="562838" y="382156"/>
                  </a:lnTo>
                  <a:lnTo>
                    <a:pt x="564472" y="371559"/>
                  </a:lnTo>
                  <a:lnTo>
                    <a:pt x="42260" y="371559"/>
                  </a:lnTo>
                  <a:lnTo>
                    <a:pt x="68314" y="346711"/>
                  </a:lnTo>
                  <a:lnTo>
                    <a:pt x="34962" y="346711"/>
                  </a:lnTo>
                  <a:lnTo>
                    <a:pt x="34962" y="64081"/>
                  </a:lnTo>
                  <a:lnTo>
                    <a:pt x="77122" y="64081"/>
                  </a:lnTo>
                  <a:lnTo>
                    <a:pt x="47600" y="35601"/>
                  </a:lnTo>
                  <a:lnTo>
                    <a:pt x="45642" y="34449"/>
                  </a:lnTo>
                  <a:lnTo>
                    <a:pt x="43852" y="33119"/>
                  </a:lnTo>
                  <a:lnTo>
                    <a:pt x="45045" y="31391"/>
                  </a:lnTo>
                  <a:lnTo>
                    <a:pt x="130194" y="31391"/>
                  </a:lnTo>
                  <a:lnTo>
                    <a:pt x="128259" y="23731"/>
                  </a:lnTo>
                  <a:lnTo>
                    <a:pt x="126651" y="15943"/>
                  </a:lnTo>
                  <a:lnTo>
                    <a:pt x="125384" y="8031"/>
                  </a:lnTo>
                  <a:lnTo>
                    <a:pt x="124467" y="0"/>
                  </a:lnTo>
                  <a:close/>
                </a:path>
                <a:path w="565785" h="403860">
                  <a:moveTo>
                    <a:pt x="409954" y="225417"/>
                  </a:moveTo>
                  <a:lnTo>
                    <a:pt x="369810" y="225417"/>
                  </a:lnTo>
                  <a:lnTo>
                    <a:pt x="523135" y="371559"/>
                  </a:lnTo>
                  <a:lnTo>
                    <a:pt x="564472" y="371559"/>
                  </a:lnTo>
                  <a:lnTo>
                    <a:pt x="565312" y="366114"/>
                  </a:lnTo>
                  <a:lnTo>
                    <a:pt x="565313" y="346711"/>
                  </a:lnTo>
                  <a:lnTo>
                    <a:pt x="537051" y="346711"/>
                  </a:lnTo>
                  <a:lnTo>
                    <a:pt x="409954" y="225417"/>
                  </a:lnTo>
                  <a:close/>
                </a:path>
                <a:path w="565785" h="403860">
                  <a:moveTo>
                    <a:pt x="77122" y="64081"/>
                  </a:moveTo>
                  <a:lnTo>
                    <a:pt x="34962" y="64081"/>
                  </a:lnTo>
                  <a:lnTo>
                    <a:pt x="182214" y="206182"/>
                  </a:lnTo>
                  <a:lnTo>
                    <a:pt x="34962" y="346711"/>
                  </a:lnTo>
                  <a:lnTo>
                    <a:pt x="68314" y="346711"/>
                  </a:lnTo>
                  <a:lnTo>
                    <a:pt x="195522" y="225396"/>
                  </a:lnTo>
                  <a:lnTo>
                    <a:pt x="244332" y="225396"/>
                  </a:lnTo>
                  <a:lnTo>
                    <a:pt x="77122" y="64081"/>
                  </a:lnTo>
                  <a:close/>
                </a:path>
                <a:path w="565785" h="403860">
                  <a:moveTo>
                    <a:pt x="565318" y="64081"/>
                  </a:moveTo>
                  <a:lnTo>
                    <a:pt x="537051" y="64081"/>
                  </a:lnTo>
                  <a:lnTo>
                    <a:pt x="537051" y="346711"/>
                  </a:lnTo>
                  <a:lnTo>
                    <a:pt x="565313" y="346711"/>
                  </a:lnTo>
                  <a:lnTo>
                    <a:pt x="565318" y="64081"/>
                  </a:lnTo>
                  <a:close/>
                </a:path>
                <a:path w="565785" h="403860">
                  <a:moveTo>
                    <a:pt x="244332" y="225396"/>
                  </a:moveTo>
                  <a:lnTo>
                    <a:pt x="195522" y="225396"/>
                  </a:lnTo>
                  <a:lnTo>
                    <a:pt x="241804" y="270148"/>
                  </a:lnTo>
                  <a:lnTo>
                    <a:pt x="261776" y="284132"/>
                  </a:lnTo>
                  <a:lnTo>
                    <a:pt x="282635" y="288809"/>
                  </a:lnTo>
                  <a:lnTo>
                    <a:pt x="303494" y="284174"/>
                  </a:lnTo>
                  <a:lnTo>
                    <a:pt x="323466" y="270222"/>
                  </a:lnTo>
                  <a:lnTo>
                    <a:pt x="336153" y="257956"/>
                  </a:lnTo>
                  <a:lnTo>
                    <a:pt x="282681" y="257956"/>
                  </a:lnTo>
                  <a:lnTo>
                    <a:pt x="277106" y="256098"/>
                  </a:lnTo>
                  <a:lnTo>
                    <a:pt x="270272" y="250421"/>
                  </a:lnTo>
                  <a:lnTo>
                    <a:pt x="244332" y="225396"/>
                  </a:lnTo>
                  <a:close/>
                </a:path>
                <a:path w="565785" h="403860">
                  <a:moveTo>
                    <a:pt x="528235" y="0"/>
                  </a:moveTo>
                  <a:lnTo>
                    <a:pt x="465284" y="0"/>
                  </a:lnTo>
                  <a:lnTo>
                    <a:pt x="464373" y="8031"/>
                  </a:lnTo>
                  <a:lnTo>
                    <a:pt x="463108" y="15943"/>
                  </a:lnTo>
                  <a:lnTo>
                    <a:pt x="461502" y="23731"/>
                  </a:lnTo>
                  <a:lnTo>
                    <a:pt x="459567" y="31391"/>
                  </a:lnTo>
                  <a:lnTo>
                    <a:pt x="519816" y="31391"/>
                  </a:lnTo>
                  <a:lnTo>
                    <a:pt x="522005" y="33674"/>
                  </a:lnTo>
                  <a:lnTo>
                    <a:pt x="519879" y="34972"/>
                  </a:lnTo>
                  <a:lnTo>
                    <a:pt x="517429" y="35925"/>
                  </a:lnTo>
                  <a:lnTo>
                    <a:pt x="294973" y="250484"/>
                  </a:lnTo>
                  <a:lnTo>
                    <a:pt x="288261" y="256063"/>
                  </a:lnTo>
                  <a:lnTo>
                    <a:pt x="282681" y="257956"/>
                  </a:lnTo>
                  <a:lnTo>
                    <a:pt x="336153" y="257956"/>
                  </a:lnTo>
                  <a:lnTo>
                    <a:pt x="369810" y="225417"/>
                  </a:lnTo>
                  <a:lnTo>
                    <a:pt x="409954" y="225417"/>
                  </a:lnTo>
                  <a:lnTo>
                    <a:pt x="389799" y="206182"/>
                  </a:lnTo>
                  <a:lnTo>
                    <a:pt x="537051" y="64081"/>
                  </a:lnTo>
                  <a:lnTo>
                    <a:pt x="565318" y="64081"/>
                  </a:lnTo>
                  <a:lnTo>
                    <a:pt x="565306" y="37716"/>
                  </a:lnTo>
                  <a:lnTo>
                    <a:pt x="562828" y="21649"/>
                  </a:lnTo>
                  <a:lnTo>
                    <a:pt x="555627" y="9815"/>
                  </a:lnTo>
                  <a:lnTo>
                    <a:pt x="543997" y="2502"/>
                  </a:lnTo>
                  <a:lnTo>
                    <a:pt x="528235" y="0"/>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sp>
          <p:nvSpPr>
            <p:cNvPr id="140" name="object 82">
              <a:extLst>
                <a:ext uri="{FF2B5EF4-FFF2-40B4-BE49-F238E27FC236}">
                  <a16:creationId xmlns:a16="http://schemas.microsoft.com/office/drawing/2014/main" id="{37775B3D-9DFA-162A-9971-7E9D0ED79A6F}"/>
                </a:ext>
              </a:extLst>
            </p:cNvPr>
            <p:cNvSpPr txBox="1"/>
            <p:nvPr/>
          </p:nvSpPr>
          <p:spPr>
            <a:xfrm>
              <a:off x="2237523" y="2692732"/>
              <a:ext cx="176360" cy="250471"/>
            </a:xfrm>
            <a:prstGeom prst="rect">
              <a:avLst/>
            </a:prstGeom>
          </p:spPr>
          <p:txBody>
            <a:bodyPr vert="horz" wrap="square" lIns="0" tIns="7701" rIns="0" bIns="0" rtlCol="0">
              <a:spAutoFit/>
            </a:bodyPr>
            <a:lstStyle/>
            <a:p>
              <a:pPr marL="7701" defTabSz="554492">
                <a:spcBef>
                  <a:spcPts val="61"/>
                </a:spcBef>
              </a:pPr>
              <a:r>
                <a:rPr sz="1577" b="1" kern="0" spc="-30" dirty="0">
                  <a:solidFill>
                    <a:srgbClr val="3D3533"/>
                  </a:solidFill>
                  <a:latin typeface="Lato"/>
                  <a:cs typeface="Lato"/>
                </a:rPr>
                <a:t>@</a:t>
              </a:r>
              <a:endParaRPr sz="1577" kern="0" dirty="0">
                <a:solidFill>
                  <a:sysClr val="windowText" lastClr="000000"/>
                </a:solidFill>
                <a:latin typeface="Lato"/>
                <a:cs typeface="Lato"/>
              </a:endParaRPr>
            </a:p>
          </p:txBody>
        </p:sp>
      </p:grpSp>
      <p:sp>
        <p:nvSpPr>
          <p:cNvPr id="141" name="object 83">
            <a:extLst>
              <a:ext uri="{FF2B5EF4-FFF2-40B4-BE49-F238E27FC236}">
                <a16:creationId xmlns:a16="http://schemas.microsoft.com/office/drawing/2014/main" id="{E5435F7F-3957-EC47-87E5-986D1EBF87D9}"/>
              </a:ext>
            </a:extLst>
          </p:cNvPr>
          <p:cNvSpPr txBox="1"/>
          <p:nvPr/>
        </p:nvSpPr>
        <p:spPr>
          <a:xfrm>
            <a:off x="4740134" y="1618796"/>
            <a:ext cx="1076303" cy="191630"/>
          </a:xfrm>
          <a:prstGeom prst="rect">
            <a:avLst/>
          </a:prstGeom>
        </p:spPr>
        <p:txBody>
          <a:bodyPr vert="horz" wrap="square" lIns="0" tIns="9627" rIns="0" bIns="0" rtlCol="0">
            <a:spAutoFit/>
          </a:bodyPr>
          <a:lstStyle/>
          <a:p>
            <a:pPr marL="7701" defTabSz="554492">
              <a:spcBef>
                <a:spcPts val="76"/>
              </a:spcBef>
            </a:pPr>
            <a:r>
              <a:rPr sz="1182" b="1" kern="0" spc="-6" dirty="0" err="1">
                <a:solidFill>
                  <a:sysClr val="windowText" lastClr="000000"/>
                </a:solidFill>
                <a:latin typeface="☞AKTIV GROTESK" panose="020B0504020202020204" pitchFamily="34" charset="0"/>
                <a:cs typeface="Lato"/>
              </a:rPr>
              <a:t>Kontaktperson</a:t>
            </a:r>
            <a:r>
              <a:rPr sz="1182" b="1" kern="0" spc="-6" dirty="0">
                <a:solidFill>
                  <a:sysClr val="windowText" lastClr="000000"/>
                </a:solidFill>
                <a:latin typeface="☞AKTIV GROTESK" panose="020B0504020202020204" pitchFamily="34" charset="0"/>
                <a:cs typeface="Lato"/>
              </a:rPr>
              <a:t>:</a:t>
            </a:r>
            <a:endParaRPr sz="1182" kern="0" dirty="0">
              <a:solidFill>
                <a:sysClr val="windowText" lastClr="000000"/>
              </a:solidFill>
              <a:latin typeface="Apple Chancery" panose="03020702040506060504" pitchFamily="66" charset="-79"/>
              <a:cs typeface="Apple Chancery" panose="03020702040506060504" pitchFamily="66" charset="-79"/>
            </a:endParaRPr>
          </a:p>
        </p:txBody>
      </p:sp>
      <p:sp>
        <p:nvSpPr>
          <p:cNvPr id="142" name="object 84">
            <a:extLst>
              <a:ext uri="{FF2B5EF4-FFF2-40B4-BE49-F238E27FC236}">
                <a16:creationId xmlns:a16="http://schemas.microsoft.com/office/drawing/2014/main" id="{49D644BA-2D01-8158-E718-55C7F57FA6C0}"/>
              </a:ext>
            </a:extLst>
          </p:cNvPr>
          <p:cNvSpPr txBox="1"/>
          <p:nvPr/>
        </p:nvSpPr>
        <p:spPr>
          <a:xfrm>
            <a:off x="4740133" y="1999771"/>
            <a:ext cx="1223735" cy="191630"/>
          </a:xfrm>
          <a:prstGeom prst="rect">
            <a:avLst/>
          </a:prstGeom>
        </p:spPr>
        <p:txBody>
          <a:bodyPr vert="horz" wrap="square" lIns="0" tIns="9627" rIns="0" bIns="0" rtlCol="0">
            <a:spAutoFit/>
          </a:bodyPr>
          <a:lstStyle/>
          <a:p>
            <a:pPr marL="7701" defTabSz="554492">
              <a:spcBef>
                <a:spcPts val="76"/>
              </a:spcBef>
            </a:pPr>
            <a:r>
              <a:rPr sz="1182" b="1" kern="0" spc="-6" dirty="0">
                <a:solidFill>
                  <a:sysClr val="windowText" lastClr="000000"/>
                </a:solidFill>
                <a:latin typeface="☞AKTIV GROTESK" panose="020B0504020202020204" pitchFamily="34" charset="0"/>
                <a:cs typeface="Lato"/>
              </a:rPr>
              <a:t>Kontaktuppgifter:</a:t>
            </a:r>
            <a:endParaRPr sz="1182" kern="0" dirty="0">
              <a:solidFill>
                <a:sysClr val="windowText" lastClr="000000"/>
              </a:solidFill>
              <a:latin typeface="☞AKTIV GROTESK" panose="020B0504020202020204" pitchFamily="34" charset="0"/>
              <a:cs typeface="Lato"/>
            </a:endParaRPr>
          </a:p>
        </p:txBody>
      </p:sp>
      <p:sp>
        <p:nvSpPr>
          <p:cNvPr id="143" name="object 86">
            <a:extLst>
              <a:ext uri="{FF2B5EF4-FFF2-40B4-BE49-F238E27FC236}">
                <a16:creationId xmlns:a16="http://schemas.microsoft.com/office/drawing/2014/main" id="{B0E98E5A-86C8-CEBE-6269-2F40E0CB5422}"/>
              </a:ext>
            </a:extLst>
          </p:cNvPr>
          <p:cNvSpPr txBox="1"/>
          <p:nvPr/>
        </p:nvSpPr>
        <p:spPr>
          <a:xfrm>
            <a:off x="4741751" y="3674342"/>
            <a:ext cx="1222118" cy="191242"/>
          </a:xfrm>
          <a:prstGeom prst="rect">
            <a:avLst/>
          </a:prstGeom>
        </p:spPr>
        <p:txBody>
          <a:bodyPr vert="horz" wrap="square" lIns="0" tIns="9242" rIns="0" bIns="0" rtlCol="0">
            <a:spAutoFit/>
          </a:bodyPr>
          <a:lstStyle/>
          <a:p>
            <a:pPr marL="7701" defTabSz="554492">
              <a:spcBef>
                <a:spcPts val="73"/>
              </a:spcBef>
              <a:tabLst>
                <a:tab pos="1192928" algn="l"/>
              </a:tabLst>
            </a:pPr>
            <a:r>
              <a:rPr lang="sv-SE" sz="1182" b="1" kern="0" spc="-6" dirty="0">
                <a:solidFill>
                  <a:sysClr val="windowText" lastClr="000000"/>
                </a:solidFill>
                <a:latin typeface="☞AKTIV GROTESK" panose="020B0504020202020204" pitchFamily="34" charset="0"/>
                <a:cs typeface="Lato"/>
              </a:rPr>
              <a:t>Ansvarsområde:</a:t>
            </a:r>
            <a:endParaRPr sz="1486" kern="0" dirty="0">
              <a:solidFill>
                <a:sysClr val="windowText" lastClr="000000"/>
              </a:solidFill>
              <a:latin typeface="☞AKTIV GROTESK" panose="020B0504020202020204" pitchFamily="34" charset="0"/>
              <a:cs typeface="Chi"/>
            </a:endParaRPr>
          </a:p>
        </p:txBody>
      </p:sp>
      <p:sp>
        <p:nvSpPr>
          <p:cNvPr id="144" name="object 87">
            <a:extLst>
              <a:ext uri="{FF2B5EF4-FFF2-40B4-BE49-F238E27FC236}">
                <a16:creationId xmlns:a16="http://schemas.microsoft.com/office/drawing/2014/main" id="{EF14BBF8-66FA-17EE-922E-D5E3E3C6950E}"/>
              </a:ext>
            </a:extLst>
          </p:cNvPr>
          <p:cNvSpPr txBox="1"/>
          <p:nvPr/>
        </p:nvSpPr>
        <p:spPr>
          <a:xfrm>
            <a:off x="4741750" y="4230043"/>
            <a:ext cx="1151342" cy="191630"/>
          </a:xfrm>
          <a:prstGeom prst="rect">
            <a:avLst/>
          </a:prstGeom>
        </p:spPr>
        <p:txBody>
          <a:bodyPr vert="horz" wrap="square" lIns="0" tIns="9627" rIns="0" bIns="0" rtlCol="0">
            <a:spAutoFit/>
          </a:bodyPr>
          <a:lstStyle/>
          <a:p>
            <a:pPr marL="7701" defTabSz="554492">
              <a:spcBef>
                <a:spcPts val="76"/>
              </a:spcBef>
            </a:pPr>
            <a:r>
              <a:rPr lang="sv-SE" sz="1182" b="1" kern="0" dirty="0">
                <a:solidFill>
                  <a:sysClr val="windowText" lastClr="000000"/>
                </a:solidFill>
                <a:latin typeface="☞AKTIV GROTESK" panose="020B0504020202020204" pitchFamily="34" charset="0"/>
                <a:cs typeface="Lato"/>
              </a:rPr>
              <a:t>Anteckningar:</a:t>
            </a:r>
            <a:endParaRPr sz="1182" kern="0" dirty="0">
              <a:solidFill>
                <a:sysClr val="windowText" lastClr="000000"/>
              </a:solidFill>
              <a:latin typeface="☞AKTIV GROTESK" panose="020B0504020202020204" pitchFamily="34" charset="0"/>
              <a:cs typeface="Lato"/>
            </a:endParaRPr>
          </a:p>
        </p:txBody>
      </p:sp>
      <p:sp>
        <p:nvSpPr>
          <p:cNvPr id="145" name="object 88">
            <a:extLst>
              <a:ext uri="{FF2B5EF4-FFF2-40B4-BE49-F238E27FC236}">
                <a16:creationId xmlns:a16="http://schemas.microsoft.com/office/drawing/2014/main" id="{7EC46602-3E45-0835-4692-267AE86B713C}"/>
              </a:ext>
            </a:extLst>
          </p:cNvPr>
          <p:cNvSpPr txBox="1">
            <a:spLocks/>
          </p:cNvSpPr>
          <p:nvPr/>
        </p:nvSpPr>
        <p:spPr>
          <a:xfrm>
            <a:off x="4758435" y="1136604"/>
            <a:ext cx="2804550" cy="270553"/>
          </a:xfrm>
          <a:prstGeom prst="rect">
            <a:avLst/>
          </a:prstGeom>
        </p:spPr>
        <p:txBody>
          <a:bodyPr vert="horz" wrap="square" lIns="0" tIns="8856" rIns="0" bIns="0" rtlCol="0">
            <a:spAutoFit/>
          </a:bodyPr>
          <a:lstStyle>
            <a:lvl1pPr eaLnBrk="1" hangingPunct="1">
              <a:defRPr sz="2395" b="0" i="0">
                <a:solidFill>
                  <a:schemeClr val="tx1"/>
                </a:solidFill>
                <a:latin typeface="Lato"/>
                <a:ea typeface="+mj-ea"/>
                <a:cs typeface="Lato"/>
              </a:defRPr>
            </a:lvl1pPr>
          </a:lstStyle>
          <a:p>
            <a:pPr marL="7701">
              <a:spcBef>
                <a:spcPts val="69"/>
              </a:spcBef>
            </a:pPr>
            <a:r>
              <a:rPr lang="sv-SE" sz="1700" b="1" kern="0" spc="-36" dirty="0" err="1">
                <a:latin typeface="☞AKTIV GROTESK" panose="020B0504020202020204" pitchFamily="34" charset="0"/>
                <a:cs typeface="Chi"/>
              </a:rPr>
              <a:t>xxxx</a:t>
            </a:r>
            <a:endParaRPr lang="sv-SE" sz="1700" b="1" kern="0" dirty="0">
              <a:latin typeface="☞AKTIV GROTESK" panose="020B0504020202020204" pitchFamily="34" charset="0"/>
              <a:cs typeface="Chi"/>
            </a:endParaRPr>
          </a:p>
        </p:txBody>
      </p:sp>
      <p:sp>
        <p:nvSpPr>
          <p:cNvPr id="147" name="object 92">
            <a:extLst>
              <a:ext uri="{FF2B5EF4-FFF2-40B4-BE49-F238E27FC236}">
                <a16:creationId xmlns:a16="http://schemas.microsoft.com/office/drawing/2014/main" id="{53E3C712-A917-4457-8031-F8548E55699A}"/>
              </a:ext>
            </a:extLst>
          </p:cNvPr>
          <p:cNvSpPr txBox="1"/>
          <p:nvPr/>
        </p:nvSpPr>
        <p:spPr>
          <a:xfrm>
            <a:off x="4734629" y="4350126"/>
            <a:ext cx="2855828" cy="433807"/>
          </a:xfrm>
          <a:prstGeom prst="rect">
            <a:avLst/>
          </a:prstGeom>
        </p:spPr>
        <p:txBody>
          <a:bodyPr vert="horz" wrap="square" lIns="0" tIns="9242" rIns="0" bIns="0" rtlCol="0">
            <a:spAutoFit/>
          </a:bodyPr>
          <a:lstStyle/>
          <a:p>
            <a:pPr marL="7701" defTabSz="554492">
              <a:lnSpc>
                <a:spcPct val="200000"/>
              </a:lnSpc>
              <a:spcBef>
                <a:spcPts val="73"/>
              </a:spcBef>
            </a:pPr>
            <a:r>
              <a:rPr lang="sv-SE" sz="1600" i="1" kern="0" spc="-85" dirty="0" err="1">
                <a:solidFill>
                  <a:sysClr val="windowText" lastClr="000000"/>
                </a:solidFill>
                <a:latin typeface="Chalkboard" panose="03050602040202020205" pitchFamily="66" charset="77"/>
                <a:cs typeface="APPLE CHANCERY" panose="03020702040506060504" pitchFamily="66" charset="-79"/>
              </a:rPr>
              <a:t>Xxxxx</a:t>
            </a:r>
            <a:r>
              <a:rPr lang="sv-SE" sz="1600" i="1" kern="0" spc="-85" dirty="0">
                <a:solidFill>
                  <a:sysClr val="windowText" lastClr="000000"/>
                </a:solidFill>
                <a:latin typeface="Chalkboard" panose="03050602040202020205" pitchFamily="66" charset="77"/>
                <a:cs typeface="APPLE CHANCERY" panose="03020702040506060504" pitchFamily="66" charset="-79"/>
              </a:rPr>
              <a:t> </a:t>
            </a:r>
            <a:r>
              <a:rPr lang="sv-SE" sz="1600" i="1" kern="0" spc="-85" dirty="0" err="1">
                <a:solidFill>
                  <a:sysClr val="windowText" lastClr="000000"/>
                </a:solidFill>
                <a:latin typeface="Chalkboard" panose="03050602040202020205" pitchFamily="66" charset="77"/>
                <a:cs typeface="APPLE CHANCERY" panose="03020702040506060504" pitchFamily="66" charset="-79"/>
              </a:rPr>
              <a:t>xxxxx</a:t>
            </a:r>
            <a:endParaRPr lang="sv-SE" sz="1600" i="1" kern="0" spc="-85" dirty="0">
              <a:solidFill>
                <a:sysClr val="windowText" lastClr="000000"/>
              </a:solidFill>
              <a:latin typeface="Chalkboard" panose="03050602040202020205" pitchFamily="66" charset="77"/>
              <a:cs typeface="APPLE CHANCERY" panose="03020702040506060504" pitchFamily="66" charset="-79"/>
            </a:endParaRPr>
          </a:p>
        </p:txBody>
      </p:sp>
      <p:sp>
        <p:nvSpPr>
          <p:cNvPr id="148" name="object 83">
            <a:extLst>
              <a:ext uri="{FF2B5EF4-FFF2-40B4-BE49-F238E27FC236}">
                <a16:creationId xmlns:a16="http://schemas.microsoft.com/office/drawing/2014/main" id="{0C9C3DAA-3924-F2A9-F2DA-C7F2A6B75D9C}"/>
              </a:ext>
            </a:extLst>
          </p:cNvPr>
          <p:cNvSpPr txBox="1"/>
          <p:nvPr/>
        </p:nvSpPr>
        <p:spPr>
          <a:xfrm>
            <a:off x="5886747" y="1603319"/>
            <a:ext cx="1599583" cy="209776"/>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149" name="object 83">
            <a:extLst>
              <a:ext uri="{FF2B5EF4-FFF2-40B4-BE49-F238E27FC236}">
                <a16:creationId xmlns:a16="http://schemas.microsoft.com/office/drawing/2014/main" id="{FA945E7F-B461-AC72-9364-3799B1F4A8F3}"/>
              </a:ext>
            </a:extLst>
          </p:cNvPr>
          <p:cNvSpPr txBox="1"/>
          <p:nvPr/>
        </p:nvSpPr>
        <p:spPr>
          <a:xfrm>
            <a:off x="6043197" y="1990429"/>
            <a:ext cx="1519788" cy="209776"/>
          </a:xfrm>
          <a:prstGeom prst="rect">
            <a:avLst/>
          </a:prstGeom>
        </p:spPr>
        <p:txBody>
          <a:bodyPr vert="horz" wrap="square" lIns="0" tIns="9627" rIns="0" bIns="0" rtlCol="0">
            <a:spAutoFit/>
          </a:bodyPr>
          <a:lstStyle/>
          <a:p>
            <a:pPr marL="7701" defTabSz="554492">
              <a:spcBef>
                <a:spcPts val="76"/>
              </a:spcBef>
            </a:pP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150" name="object 83">
            <a:extLst>
              <a:ext uri="{FF2B5EF4-FFF2-40B4-BE49-F238E27FC236}">
                <a16:creationId xmlns:a16="http://schemas.microsoft.com/office/drawing/2014/main" id="{FC65AB50-435B-E189-3C41-A577FF241E36}"/>
              </a:ext>
            </a:extLst>
          </p:cNvPr>
          <p:cNvSpPr txBox="1"/>
          <p:nvPr/>
        </p:nvSpPr>
        <p:spPr>
          <a:xfrm>
            <a:off x="5189776" y="3283036"/>
            <a:ext cx="2373209" cy="209776"/>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151" name="object 83">
            <a:extLst>
              <a:ext uri="{FF2B5EF4-FFF2-40B4-BE49-F238E27FC236}">
                <a16:creationId xmlns:a16="http://schemas.microsoft.com/office/drawing/2014/main" id="{A72F6149-BDD8-AC61-B649-FE194C09C632}"/>
              </a:ext>
            </a:extLst>
          </p:cNvPr>
          <p:cNvSpPr txBox="1"/>
          <p:nvPr/>
        </p:nvSpPr>
        <p:spPr>
          <a:xfrm>
            <a:off x="5963868" y="3666333"/>
            <a:ext cx="2014805" cy="209776"/>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188" name="object 65">
            <a:extLst>
              <a:ext uri="{FF2B5EF4-FFF2-40B4-BE49-F238E27FC236}">
                <a16:creationId xmlns:a16="http://schemas.microsoft.com/office/drawing/2014/main" id="{0BDFD636-6443-CFC2-85B5-FABA06F5AE9C}"/>
              </a:ext>
            </a:extLst>
          </p:cNvPr>
          <p:cNvSpPr/>
          <p:nvPr/>
        </p:nvSpPr>
        <p:spPr>
          <a:xfrm>
            <a:off x="8153138" y="815355"/>
            <a:ext cx="3758615" cy="5297718"/>
          </a:xfrm>
          <a:custGeom>
            <a:avLst/>
            <a:gdLst/>
            <a:ahLst/>
            <a:cxnLst/>
            <a:rect l="l" t="t" r="r" b="b"/>
            <a:pathLst>
              <a:path w="6198234" h="8736330">
                <a:moveTo>
                  <a:pt x="6197758" y="0"/>
                </a:moveTo>
                <a:lnTo>
                  <a:pt x="0" y="0"/>
                </a:lnTo>
                <a:lnTo>
                  <a:pt x="0" y="8735880"/>
                </a:lnTo>
                <a:lnTo>
                  <a:pt x="6197758" y="8735880"/>
                </a:lnTo>
                <a:lnTo>
                  <a:pt x="6197758" y="6066150"/>
                </a:lnTo>
                <a:lnTo>
                  <a:pt x="387422" y="6066150"/>
                </a:lnTo>
                <a:lnTo>
                  <a:pt x="343107" y="6061683"/>
                </a:lnTo>
                <a:lnTo>
                  <a:pt x="301832" y="6048871"/>
                </a:lnTo>
                <a:lnTo>
                  <a:pt x="264480" y="6028599"/>
                </a:lnTo>
                <a:lnTo>
                  <a:pt x="231937" y="6001750"/>
                </a:lnTo>
                <a:lnTo>
                  <a:pt x="205087" y="5969208"/>
                </a:lnTo>
                <a:lnTo>
                  <a:pt x="184814" y="5931856"/>
                </a:lnTo>
                <a:lnTo>
                  <a:pt x="172001" y="5890580"/>
                </a:lnTo>
                <a:lnTo>
                  <a:pt x="167534" y="5846261"/>
                </a:lnTo>
                <a:lnTo>
                  <a:pt x="172001" y="5801949"/>
                </a:lnTo>
                <a:lnTo>
                  <a:pt x="184814" y="5760675"/>
                </a:lnTo>
                <a:lnTo>
                  <a:pt x="205087" y="5723324"/>
                </a:lnTo>
                <a:lnTo>
                  <a:pt x="231937" y="5690780"/>
                </a:lnTo>
                <a:lnTo>
                  <a:pt x="264480" y="5663929"/>
                </a:lnTo>
                <a:lnTo>
                  <a:pt x="301832" y="5643654"/>
                </a:lnTo>
                <a:lnTo>
                  <a:pt x="343107" y="5630840"/>
                </a:lnTo>
                <a:lnTo>
                  <a:pt x="387422" y="5626373"/>
                </a:lnTo>
                <a:lnTo>
                  <a:pt x="6197758" y="5626373"/>
                </a:lnTo>
                <a:lnTo>
                  <a:pt x="6197758" y="2883011"/>
                </a:lnTo>
                <a:lnTo>
                  <a:pt x="387422" y="2883011"/>
                </a:lnTo>
                <a:lnTo>
                  <a:pt x="343107" y="2878544"/>
                </a:lnTo>
                <a:lnTo>
                  <a:pt x="301832" y="2865731"/>
                </a:lnTo>
                <a:lnTo>
                  <a:pt x="264480" y="2845458"/>
                </a:lnTo>
                <a:lnTo>
                  <a:pt x="231937" y="2818607"/>
                </a:lnTo>
                <a:lnTo>
                  <a:pt x="205087" y="2786064"/>
                </a:lnTo>
                <a:lnTo>
                  <a:pt x="184814" y="2748713"/>
                </a:lnTo>
                <a:lnTo>
                  <a:pt x="172001" y="2707438"/>
                </a:lnTo>
                <a:lnTo>
                  <a:pt x="167534" y="2663123"/>
                </a:lnTo>
                <a:lnTo>
                  <a:pt x="172001" y="2618807"/>
                </a:lnTo>
                <a:lnTo>
                  <a:pt x="184814" y="2577532"/>
                </a:lnTo>
                <a:lnTo>
                  <a:pt x="205087" y="2540181"/>
                </a:lnTo>
                <a:lnTo>
                  <a:pt x="231937" y="2507638"/>
                </a:lnTo>
                <a:lnTo>
                  <a:pt x="264480" y="2480787"/>
                </a:lnTo>
                <a:lnTo>
                  <a:pt x="301832" y="2460514"/>
                </a:lnTo>
                <a:lnTo>
                  <a:pt x="343107" y="2447701"/>
                </a:lnTo>
                <a:lnTo>
                  <a:pt x="387422" y="2443234"/>
                </a:lnTo>
                <a:lnTo>
                  <a:pt x="6197758" y="2443234"/>
                </a:lnTo>
                <a:lnTo>
                  <a:pt x="6197758" y="0"/>
                </a:lnTo>
                <a:close/>
              </a:path>
              <a:path w="6198234" h="8736330">
                <a:moveTo>
                  <a:pt x="6197758" y="5626373"/>
                </a:moveTo>
                <a:lnTo>
                  <a:pt x="387422" y="5626373"/>
                </a:lnTo>
                <a:lnTo>
                  <a:pt x="431738" y="5630840"/>
                </a:lnTo>
                <a:lnTo>
                  <a:pt x="473013" y="5643654"/>
                </a:lnTo>
                <a:lnTo>
                  <a:pt x="510364" y="5663929"/>
                </a:lnTo>
                <a:lnTo>
                  <a:pt x="542907" y="5690780"/>
                </a:lnTo>
                <a:lnTo>
                  <a:pt x="569757" y="5723324"/>
                </a:lnTo>
                <a:lnTo>
                  <a:pt x="590031" y="5760675"/>
                </a:lnTo>
                <a:lnTo>
                  <a:pt x="602844" y="5801949"/>
                </a:lnTo>
                <a:lnTo>
                  <a:pt x="607311" y="5846261"/>
                </a:lnTo>
                <a:lnTo>
                  <a:pt x="602844" y="5890580"/>
                </a:lnTo>
                <a:lnTo>
                  <a:pt x="590031" y="5931856"/>
                </a:lnTo>
                <a:lnTo>
                  <a:pt x="569757" y="5969208"/>
                </a:lnTo>
                <a:lnTo>
                  <a:pt x="542907" y="6001750"/>
                </a:lnTo>
                <a:lnTo>
                  <a:pt x="510364" y="6028599"/>
                </a:lnTo>
                <a:lnTo>
                  <a:pt x="473013" y="6048871"/>
                </a:lnTo>
                <a:lnTo>
                  <a:pt x="431738" y="6061683"/>
                </a:lnTo>
                <a:lnTo>
                  <a:pt x="387422" y="6066150"/>
                </a:lnTo>
                <a:lnTo>
                  <a:pt x="6197758" y="6066150"/>
                </a:lnTo>
                <a:lnTo>
                  <a:pt x="6197758" y="5626373"/>
                </a:lnTo>
                <a:close/>
              </a:path>
              <a:path w="6198234" h="8736330">
                <a:moveTo>
                  <a:pt x="6197758" y="2443234"/>
                </a:moveTo>
                <a:lnTo>
                  <a:pt x="387422" y="2443234"/>
                </a:lnTo>
                <a:lnTo>
                  <a:pt x="431738" y="2447701"/>
                </a:lnTo>
                <a:lnTo>
                  <a:pt x="473013" y="2460514"/>
                </a:lnTo>
                <a:lnTo>
                  <a:pt x="510364" y="2480787"/>
                </a:lnTo>
                <a:lnTo>
                  <a:pt x="542907" y="2507638"/>
                </a:lnTo>
                <a:lnTo>
                  <a:pt x="569757" y="2540181"/>
                </a:lnTo>
                <a:lnTo>
                  <a:pt x="590031" y="2577532"/>
                </a:lnTo>
                <a:lnTo>
                  <a:pt x="602844" y="2618807"/>
                </a:lnTo>
                <a:lnTo>
                  <a:pt x="607311" y="2663123"/>
                </a:lnTo>
                <a:lnTo>
                  <a:pt x="602844" y="2707438"/>
                </a:lnTo>
                <a:lnTo>
                  <a:pt x="590031" y="2748713"/>
                </a:lnTo>
                <a:lnTo>
                  <a:pt x="569757" y="2786064"/>
                </a:lnTo>
                <a:lnTo>
                  <a:pt x="542907" y="2818607"/>
                </a:lnTo>
                <a:lnTo>
                  <a:pt x="510364" y="2845458"/>
                </a:lnTo>
                <a:lnTo>
                  <a:pt x="473013" y="2865731"/>
                </a:lnTo>
                <a:lnTo>
                  <a:pt x="431738" y="2878544"/>
                </a:lnTo>
                <a:lnTo>
                  <a:pt x="387422" y="2883011"/>
                </a:lnTo>
                <a:lnTo>
                  <a:pt x="6197758" y="2883011"/>
                </a:lnTo>
                <a:lnTo>
                  <a:pt x="6197758" y="2443234"/>
                </a:lnTo>
                <a:close/>
              </a:path>
            </a:pathLst>
          </a:custGeom>
          <a:solidFill>
            <a:srgbClr val="8AACEF"/>
          </a:solidFill>
        </p:spPr>
        <p:txBody>
          <a:bodyPr wrap="square" lIns="0" tIns="0" rIns="0" bIns="0" rtlCol="0"/>
          <a:lstStyle/>
          <a:p>
            <a:pPr defTabSz="554492"/>
            <a:endParaRPr sz="1092" kern="0" dirty="0">
              <a:solidFill>
                <a:sysClr val="windowText" lastClr="000000"/>
              </a:solidFill>
            </a:endParaRPr>
          </a:p>
        </p:txBody>
      </p:sp>
      <p:sp>
        <p:nvSpPr>
          <p:cNvPr id="189" name="object 66">
            <a:extLst>
              <a:ext uri="{FF2B5EF4-FFF2-40B4-BE49-F238E27FC236}">
                <a16:creationId xmlns:a16="http://schemas.microsoft.com/office/drawing/2014/main" id="{D2AA7C1F-CDCD-153E-E75C-323D51E334D9}"/>
              </a:ext>
            </a:extLst>
          </p:cNvPr>
          <p:cNvSpPr/>
          <p:nvPr/>
        </p:nvSpPr>
        <p:spPr>
          <a:xfrm>
            <a:off x="8655059" y="5753869"/>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190" name="object 67">
            <a:extLst>
              <a:ext uri="{FF2B5EF4-FFF2-40B4-BE49-F238E27FC236}">
                <a16:creationId xmlns:a16="http://schemas.microsoft.com/office/drawing/2014/main" id="{8B729A13-1761-FDE5-6086-46D8AFF6B62B}"/>
              </a:ext>
            </a:extLst>
          </p:cNvPr>
          <p:cNvSpPr/>
          <p:nvPr/>
        </p:nvSpPr>
        <p:spPr>
          <a:xfrm>
            <a:off x="8655059" y="5258604"/>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191" name="object 68">
            <a:extLst>
              <a:ext uri="{FF2B5EF4-FFF2-40B4-BE49-F238E27FC236}">
                <a16:creationId xmlns:a16="http://schemas.microsoft.com/office/drawing/2014/main" id="{7848E85B-1377-EFFA-F1C2-75B29DD6A437}"/>
              </a:ext>
            </a:extLst>
          </p:cNvPr>
          <p:cNvSpPr/>
          <p:nvPr/>
        </p:nvSpPr>
        <p:spPr>
          <a:xfrm>
            <a:off x="8682531" y="4763339"/>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192" name="object 69">
            <a:extLst>
              <a:ext uri="{FF2B5EF4-FFF2-40B4-BE49-F238E27FC236}">
                <a16:creationId xmlns:a16="http://schemas.microsoft.com/office/drawing/2014/main" id="{ABC8ABD2-64C0-EFC2-7934-FFCEE0F27979}"/>
              </a:ext>
            </a:extLst>
          </p:cNvPr>
          <p:cNvSpPr/>
          <p:nvPr/>
        </p:nvSpPr>
        <p:spPr>
          <a:xfrm>
            <a:off x="8655059" y="1499668"/>
            <a:ext cx="2841006"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193" name="object 72">
            <a:extLst>
              <a:ext uri="{FF2B5EF4-FFF2-40B4-BE49-F238E27FC236}">
                <a16:creationId xmlns:a16="http://schemas.microsoft.com/office/drawing/2014/main" id="{23EB5D86-3EF7-9B92-8F5E-46FC7A81A65F}"/>
              </a:ext>
            </a:extLst>
          </p:cNvPr>
          <p:cNvSpPr/>
          <p:nvPr/>
        </p:nvSpPr>
        <p:spPr>
          <a:xfrm>
            <a:off x="10680440" y="2823963"/>
            <a:ext cx="251062" cy="278402"/>
          </a:xfrm>
          <a:custGeom>
            <a:avLst/>
            <a:gdLst/>
            <a:ahLst/>
            <a:cxnLst/>
            <a:rect l="l" t="t" r="r" b="b"/>
            <a:pathLst>
              <a:path w="414020" h="459104">
                <a:moveTo>
                  <a:pt x="140074" y="0"/>
                </a:moveTo>
                <a:lnTo>
                  <a:pt x="53998" y="94"/>
                </a:lnTo>
                <a:lnTo>
                  <a:pt x="15439" y="15390"/>
                </a:lnTo>
                <a:lnTo>
                  <a:pt x="0" y="53736"/>
                </a:lnTo>
                <a:lnTo>
                  <a:pt x="0" y="405191"/>
                </a:lnTo>
                <a:lnTo>
                  <a:pt x="15512" y="443477"/>
                </a:lnTo>
                <a:lnTo>
                  <a:pt x="54113" y="458729"/>
                </a:lnTo>
                <a:lnTo>
                  <a:pt x="140189" y="458771"/>
                </a:lnTo>
                <a:lnTo>
                  <a:pt x="230673" y="458677"/>
                </a:lnTo>
                <a:lnTo>
                  <a:pt x="268779" y="438766"/>
                </a:lnTo>
                <a:lnTo>
                  <a:pt x="269657" y="437177"/>
                </a:lnTo>
                <a:lnTo>
                  <a:pt x="140120" y="437177"/>
                </a:lnTo>
                <a:lnTo>
                  <a:pt x="54542" y="437138"/>
                </a:lnTo>
                <a:lnTo>
                  <a:pt x="21423" y="404385"/>
                </a:lnTo>
                <a:lnTo>
                  <a:pt x="21255" y="56532"/>
                </a:lnTo>
                <a:lnTo>
                  <a:pt x="21912" y="48187"/>
                </a:lnTo>
                <a:lnTo>
                  <a:pt x="268840" y="21653"/>
                </a:lnTo>
                <a:lnTo>
                  <a:pt x="264782" y="15506"/>
                </a:lnTo>
                <a:lnTo>
                  <a:pt x="247684" y="4200"/>
                </a:lnTo>
                <a:lnTo>
                  <a:pt x="226150" y="94"/>
                </a:lnTo>
                <a:lnTo>
                  <a:pt x="140074" y="0"/>
                </a:lnTo>
                <a:close/>
              </a:path>
              <a:path w="414020" h="459104">
                <a:moveTo>
                  <a:pt x="280242" y="358366"/>
                </a:moveTo>
                <a:lnTo>
                  <a:pt x="258766" y="358366"/>
                </a:lnTo>
                <a:lnTo>
                  <a:pt x="258746" y="404385"/>
                </a:lnTo>
                <a:lnTo>
                  <a:pt x="256247" y="417828"/>
                </a:lnTo>
                <a:lnTo>
                  <a:pt x="249525" y="428159"/>
                </a:lnTo>
                <a:lnTo>
                  <a:pt x="239148" y="434792"/>
                </a:lnTo>
                <a:lnTo>
                  <a:pt x="225689" y="437138"/>
                </a:lnTo>
                <a:lnTo>
                  <a:pt x="140120" y="437177"/>
                </a:lnTo>
                <a:lnTo>
                  <a:pt x="269657" y="437177"/>
                </a:lnTo>
                <a:lnTo>
                  <a:pt x="277102" y="423704"/>
                </a:lnTo>
                <a:lnTo>
                  <a:pt x="280200" y="405998"/>
                </a:lnTo>
                <a:lnTo>
                  <a:pt x="280242" y="358366"/>
                </a:lnTo>
                <a:close/>
              </a:path>
              <a:path w="414020" h="459104">
                <a:moveTo>
                  <a:pt x="354432" y="358366"/>
                </a:moveTo>
                <a:lnTo>
                  <a:pt x="286870" y="358366"/>
                </a:lnTo>
                <a:lnTo>
                  <a:pt x="329660" y="358380"/>
                </a:lnTo>
                <a:lnTo>
                  <a:pt x="354432" y="358366"/>
                </a:lnTo>
                <a:close/>
              </a:path>
              <a:path w="414020" h="459104">
                <a:moveTo>
                  <a:pt x="268840" y="21653"/>
                </a:moveTo>
                <a:lnTo>
                  <a:pt x="140127" y="21653"/>
                </a:lnTo>
                <a:lnTo>
                  <a:pt x="228422" y="21748"/>
                </a:lnTo>
                <a:lnTo>
                  <a:pt x="239227" y="23809"/>
                </a:lnTo>
                <a:lnTo>
                  <a:pt x="248618" y="29390"/>
                </a:lnTo>
                <a:lnTo>
                  <a:pt x="255318" y="37655"/>
                </a:lnTo>
                <a:lnTo>
                  <a:pt x="258054" y="47768"/>
                </a:lnTo>
                <a:lnTo>
                  <a:pt x="258492" y="71089"/>
                </a:lnTo>
                <a:lnTo>
                  <a:pt x="258455" y="112083"/>
                </a:lnTo>
                <a:lnTo>
                  <a:pt x="258337" y="141838"/>
                </a:lnTo>
                <a:lnTo>
                  <a:pt x="116436" y="141859"/>
                </a:lnTo>
                <a:lnTo>
                  <a:pt x="109902" y="142299"/>
                </a:lnTo>
                <a:lnTo>
                  <a:pt x="106551" y="144602"/>
                </a:lnTo>
                <a:lnTo>
                  <a:pt x="103211" y="153670"/>
                </a:lnTo>
                <a:lnTo>
                  <a:pt x="104572" y="157597"/>
                </a:lnTo>
                <a:lnTo>
                  <a:pt x="123723" y="174831"/>
                </a:lnTo>
                <a:lnTo>
                  <a:pt x="150621" y="198751"/>
                </a:lnTo>
                <a:lnTo>
                  <a:pt x="156229" y="203788"/>
                </a:lnTo>
                <a:lnTo>
                  <a:pt x="165063" y="317791"/>
                </a:lnTo>
                <a:lnTo>
                  <a:pt x="167253" y="331877"/>
                </a:lnTo>
                <a:lnTo>
                  <a:pt x="195648" y="357350"/>
                </a:lnTo>
                <a:lnTo>
                  <a:pt x="218811" y="358374"/>
                </a:lnTo>
                <a:lnTo>
                  <a:pt x="372449" y="358355"/>
                </a:lnTo>
                <a:lnTo>
                  <a:pt x="389544" y="355393"/>
                </a:lnTo>
                <a:lnTo>
                  <a:pt x="402613" y="347040"/>
                </a:lnTo>
                <a:lnTo>
                  <a:pt x="409038" y="336994"/>
                </a:lnTo>
                <a:lnTo>
                  <a:pt x="207040" y="336994"/>
                </a:lnTo>
                <a:lnTo>
                  <a:pt x="198026" y="335690"/>
                </a:lnTo>
                <a:lnTo>
                  <a:pt x="191577" y="331797"/>
                </a:lnTo>
                <a:lnTo>
                  <a:pt x="187701" y="325322"/>
                </a:lnTo>
                <a:lnTo>
                  <a:pt x="186492" y="316901"/>
                </a:lnTo>
                <a:lnTo>
                  <a:pt x="186507" y="204402"/>
                </a:lnTo>
                <a:lnTo>
                  <a:pt x="184727" y="200328"/>
                </a:lnTo>
                <a:lnTo>
                  <a:pt x="172311" y="189535"/>
                </a:lnTo>
                <a:lnTo>
                  <a:pt x="155748" y="174765"/>
                </a:lnTo>
                <a:lnTo>
                  <a:pt x="146676" y="166644"/>
                </a:lnTo>
                <a:lnTo>
                  <a:pt x="145409" y="165450"/>
                </a:lnTo>
                <a:lnTo>
                  <a:pt x="143053" y="163282"/>
                </a:lnTo>
                <a:lnTo>
                  <a:pt x="409293" y="163282"/>
                </a:lnTo>
                <a:lnTo>
                  <a:pt x="408209" y="160440"/>
                </a:lnTo>
                <a:lnTo>
                  <a:pt x="399377" y="150466"/>
                </a:lnTo>
                <a:lnTo>
                  <a:pt x="387291" y="144128"/>
                </a:lnTo>
                <a:lnTo>
                  <a:pt x="372501" y="141870"/>
                </a:lnTo>
                <a:lnTo>
                  <a:pt x="284389" y="141817"/>
                </a:lnTo>
                <a:lnTo>
                  <a:pt x="282598" y="141671"/>
                </a:lnTo>
                <a:lnTo>
                  <a:pt x="280253" y="141566"/>
                </a:lnTo>
                <a:lnTo>
                  <a:pt x="280145" y="53736"/>
                </a:lnTo>
                <a:lnTo>
                  <a:pt x="276084" y="32628"/>
                </a:lnTo>
                <a:lnTo>
                  <a:pt x="268840" y="21653"/>
                </a:lnTo>
                <a:close/>
              </a:path>
              <a:path w="414020" h="459104">
                <a:moveTo>
                  <a:pt x="409293" y="163282"/>
                </a:moveTo>
                <a:lnTo>
                  <a:pt x="371779" y="163282"/>
                </a:lnTo>
                <a:lnTo>
                  <a:pt x="380862" y="164559"/>
                </a:lnTo>
                <a:lnTo>
                  <a:pt x="387318" y="168396"/>
                </a:lnTo>
                <a:lnTo>
                  <a:pt x="391174" y="174831"/>
                </a:lnTo>
                <a:lnTo>
                  <a:pt x="392393" y="183439"/>
                </a:lnTo>
                <a:lnTo>
                  <a:pt x="392384" y="316901"/>
                </a:lnTo>
                <a:lnTo>
                  <a:pt x="391172" y="325441"/>
                </a:lnTo>
                <a:lnTo>
                  <a:pt x="387312" y="331877"/>
                </a:lnTo>
                <a:lnTo>
                  <a:pt x="380853" y="335717"/>
                </a:lnTo>
                <a:lnTo>
                  <a:pt x="371768" y="336994"/>
                </a:lnTo>
                <a:lnTo>
                  <a:pt x="409038" y="336994"/>
                </a:lnTo>
                <a:lnTo>
                  <a:pt x="410966" y="333981"/>
                </a:lnTo>
                <a:lnTo>
                  <a:pt x="413914" y="316901"/>
                </a:lnTo>
                <a:lnTo>
                  <a:pt x="413872" y="176800"/>
                </a:lnTo>
                <a:lnTo>
                  <a:pt x="413233" y="173607"/>
                </a:lnTo>
                <a:lnTo>
                  <a:pt x="409293" y="163282"/>
                </a:lnTo>
                <a:close/>
              </a:path>
              <a:path w="414020" h="459104">
                <a:moveTo>
                  <a:pt x="350984" y="141817"/>
                </a:moveTo>
                <a:lnTo>
                  <a:pt x="284514" y="141828"/>
                </a:lnTo>
                <a:lnTo>
                  <a:pt x="355233" y="141828"/>
                </a:lnTo>
                <a:lnTo>
                  <a:pt x="350984" y="141817"/>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94" name="object 74">
            <a:extLst>
              <a:ext uri="{FF2B5EF4-FFF2-40B4-BE49-F238E27FC236}">
                <a16:creationId xmlns:a16="http://schemas.microsoft.com/office/drawing/2014/main" id="{08ED538D-CAC9-1D88-39B2-34B4519AE553}"/>
              </a:ext>
            </a:extLst>
          </p:cNvPr>
          <p:cNvSpPr/>
          <p:nvPr/>
        </p:nvSpPr>
        <p:spPr>
          <a:xfrm>
            <a:off x="10811967" y="2990648"/>
            <a:ext cx="87410" cy="15403"/>
          </a:xfrm>
          <a:custGeom>
            <a:avLst/>
            <a:gdLst/>
            <a:ahLst/>
            <a:cxnLst/>
            <a:rect l="l" t="t" r="r" b="b"/>
            <a:pathLst>
              <a:path w="144145" h="25400">
                <a:moveTo>
                  <a:pt x="138906" y="62"/>
                </a:moveTo>
                <a:lnTo>
                  <a:pt x="71945" y="0"/>
                </a:lnTo>
                <a:lnTo>
                  <a:pt x="5151" y="20"/>
                </a:lnTo>
                <a:lnTo>
                  <a:pt x="282" y="4732"/>
                </a:lnTo>
                <a:lnTo>
                  <a:pt x="0" y="19570"/>
                </a:lnTo>
                <a:lnTo>
                  <a:pt x="4868" y="24522"/>
                </a:lnTo>
                <a:lnTo>
                  <a:pt x="12722" y="24690"/>
                </a:lnTo>
                <a:lnTo>
                  <a:pt x="131147" y="24784"/>
                </a:lnTo>
                <a:lnTo>
                  <a:pt x="139367" y="24083"/>
                </a:lnTo>
                <a:lnTo>
                  <a:pt x="143911" y="18889"/>
                </a:lnTo>
                <a:lnTo>
                  <a:pt x="143639" y="5151"/>
                </a:lnTo>
                <a:lnTo>
                  <a:pt x="138906" y="62"/>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95" name="object 77">
            <a:extLst>
              <a:ext uri="{FF2B5EF4-FFF2-40B4-BE49-F238E27FC236}">
                <a16:creationId xmlns:a16="http://schemas.microsoft.com/office/drawing/2014/main" id="{CBF1EC77-453C-20C3-6550-294457A6BAC7}"/>
              </a:ext>
            </a:extLst>
          </p:cNvPr>
          <p:cNvSpPr/>
          <p:nvPr/>
        </p:nvSpPr>
        <p:spPr>
          <a:xfrm>
            <a:off x="10812019" y="2945457"/>
            <a:ext cx="51214" cy="15403"/>
          </a:xfrm>
          <a:custGeom>
            <a:avLst/>
            <a:gdLst/>
            <a:ahLst/>
            <a:cxnLst/>
            <a:rect l="l" t="t" r="r" b="b"/>
            <a:pathLst>
              <a:path w="84454" h="25400">
                <a:moveTo>
                  <a:pt x="42092" y="24772"/>
                </a:moveTo>
                <a:lnTo>
                  <a:pt x="34693" y="24779"/>
                </a:lnTo>
                <a:lnTo>
                  <a:pt x="27292" y="24789"/>
                </a:lnTo>
                <a:lnTo>
                  <a:pt x="19891" y="24786"/>
                </a:lnTo>
                <a:lnTo>
                  <a:pt x="12491" y="24751"/>
                </a:lnTo>
                <a:lnTo>
                  <a:pt x="4942" y="24699"/>
                </a:lnTo>
                <a:lnTo>
                  <a:pt x="0" y="19683"/>
                </a:lnTo>
                <a:lnTo>
                  <a:pt x="62" y="12333"/>
                </a:lnTo>
                <a:lnTo>
                  <a:pt x="115" y="5213"/>
                </a:lnTo>
                <a:lnTo>
                  <a:pt x="4889" y="145"/>
                </a:lnTo>
                <a:lnTo>
                  <a:pt x="12188" y="92"/>
                </a:lnTo>
                <a:lnTo>
                  <a:pt x="27116" y="22"/>
                </a:lnTo>
                <a:lnTo>
                  <a:pt x="42044" y="0"/>
                </a:lnTo>
                <a:lnTo>
                  <a:pt x="56970" y="26"/>
                </a:lnTo>
                <a:lnTo>
                  <a:pt x="71893" y="103"/>
                </a:lnTo>
                <a:lnTo>
                  <a:pt x="79453" y="145"/>
                </a:lnTo>
                <a:lnTo>
                  <a:pt x="84196" y="5391"/>
                </a:lnTo>
                <a:lnTo>
                  <a:pt x="84018" y="12846"/>
                </a:lnTo>
                <a:lnTo>
                  <a:pt x="83850" y="19998"/>
                </a:lnTo>
                <a:lnTo>
                  <a:pt x="79076" y="24699"/>
                </a:lnTo>
                <a:lnTo>
                  <a:pt x="71694" y="24751"/>
                </a:lnTo>
                <a:lnTo>
                  <a:pt x="64294" y="24790"/>
                </a:lnTo>
                <a:lnTo>
                  <a:pt x="56893" y="24793"/>
                </a:lnTo>
                <a:lnTo>
                  <a:pt x="49492" y="24781"/>
                </a:lnTo>
                <a:lnTo>
                  <a:pt x="42092" y="2477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196" name="object 78">
            <a:extLst>
              <a:ext uri="{FF2B5EF4-FFF2-40B4-BE49-F238E27FC236}">
                <a16:creationId xmlns:a16="http://schemas.microsoft.com/office/drawing/2014/main" id="{739C6883-26CD-FE2A-0EFB-98A9616D3E1F}"/>
              </a:ext>
            </a:extLst>
          </p:cNvPr>
          <p:cNvSpPr/>
          <p:nvPr/>
        </p:nvSpPr>
        <p:spPr>
          <a:xfrm>
            <a:off x="8593814" y="2848885"/>
            <a:ext cx="327690" cy="228728"/>
          </a:xfrm>
          <a:custGeom>
            <a:avLst/>
            <a:gdLst/>
            <a:ahLst/>
            <a:cxnLst/>
            <a:rect l="l" t="t" r="r" b="b"/>
            <a:pathLst>
              <a:path w="540385" h="377189">
                <a:moveTo>
                  <a:pt x="504675" y="0"/>
                </a:moveTo>
                <a:lnTo>
                  <a:pt x="35443" y="0"/>
                </a:lnTo>
                <a:lnTo>
                  <a:pt x="20365" y="2334"/>
                </a:lnTo>
                <a:lnTo>
                  <a:pt x="9239" y="9159"/>
                </a:lnTo>
                <a:lnTo>
                  <a:pt x="2356" y="20205"/>
                </a:lnTo>
                <a:lnTo>
                  <a:pt x="0" y="35171"/>
                </a:lnTo>
                <a:lnTo>
                  <a:pt x="4" y="341392"/>
                </a:lnTo>
                <a:lnTo>
                  <a:pt x="2376" y="356378"/>
                </a:lnTo>
                <a:lnTo>
                  <a:pt x="9244" y="367402"/>
                </a:lnTo>
                <a:lnTo>
                  <a:pt x="20391" y="374240"/>
                </a:lnTo>
                <a:lnTo>
                  <a:pt x="35412" y="376574"/>
                </a:lnTo>
                <a:lnTo>
                  <a:pt x="504644" y="376574"/>
                </a:lnTo>
                <a:lnTo>
                  <a:pt x="519720" y="374235"/>
                </a:lnTo>
                <a:lnTo>
                  <a:pt x="530850" y="367402"/>
                </a:lnTo>
                <a:lnTo>
                  <a:pt x="537739" y="356352"/>
                </a:lnTo>
                <a:lnTo>
                  <a:pt x="539297" y="346471"/>
                </a:lnTo>
                <a:lnTo>
                  <a:pt x="40375" y="346471"/>
                </a:lnTo>
                <a:lnTo>
                  <a:pt x="65269" y="323299"/>
                </a:lnTo>
                <a:lnTo>
                  <a:pt x="33402" y="323299"/>
                </a:lnTo>
                <a:lnTo>
                  <a:pt x="33402" y="59757"/>
                </a:lnTo>
                <a:lnTo>
                  <a:pt x="73686" y="59757"/>
                </a:lnTo>
                <a:lnTo>
                  <a:pt x="45475" y="33192"/>
                </a:lnTo>
                <a:lnTo>
                  <a:pt x="43611" y="32124"/>
                </a:lnTo>
                <a:lnTo>
                  <a:pt x="41894" y="30878"/>
                </a:lnTo>
                <a:lnTo>
                  <a:pt x="43035" y="29276"/>
                </a:lnTo>
                <a:lnTo>
                  <a:pt x="539166" y="29276"/>
                </a:lnTo>
                <a:lnTo>
                  <a:pt x="537728" y="20187"/>
                </a:lnTo>
                <a:lnTo>
                  <a:pt x="530844" y="9151"/>
                </a:lnTo>
                <a:lnTo>
                  <a:pt x="519726" y="2332"/>
                </a:lnTo>
                <a:lnTo>
                  <a:pt x="504675" y="0"/>
                </a:lnTo>
                <a:close/>
              </a:path>
              <a:path w="540385" h="377189">
                <a:moveTo>
                  <a:pt x="391673" y="210192"/>
                </a:moveTo>
                <a:lnTo>
                  <a:pt x="353319" y="210192"/>
                </a:lnTo>
                <a:lnTo>
                  <a:pt x="499806" y="346471"/>
                </a:lnTo>
                <a:lnTo>
                  <a:pt x="539297" y="346471"/>
                </a:lnTo>
                <a:lnTo>
                  <a:pt x="540098" y="341392"/>
                </a:lnTo>
                <a:lnTo>
                  <a:pt x="540099" y="323299"/>
                </a:lnTo>
                <a:lnTo>
                  <a:pt x="513094" y="323299"/>
                </a:lnTo>
                <a:lnTo>
                  <a:pt x="391673" y="210192"/>
                </a:lnTo>
                <a:close/>
              </a:path>
              <a:path w="540385" h="377189">
                <a:moveTo>
                  <a:pt x="73686" y="59757"/>
                </a:moveTo>
                <a:lnTo>
                  <a:pt x="33402" y="59757"/>
                </a:lnTo>
                <a:lnTo>
                  <a:pt x="174088" y="192255"/>
                </a:lnTo>
                <a:lnTo>
                  <a:pt x="33402" y="323299"/>
                </a:lnTo>
                <a:lnTo>
                  <a:pt x="65269" y="323299"/>
                </a:lnTo>
                <a:lnTo>
                  <a:pt x="186800" y="210171"/>
                </a:lnTo>
                <a:lnTo>
                  <a:pt x="233422" y="210171"/>
                </a:lnTo>
                <a:lnTo>
                  <a:pt x="73686" y="59757"/>
                </a:lnTo>
                <a:close/>
              </a:path>
              <a:path w="540385" h="377189">
                <a:moveTo>
                  <a:pt x="540105" y="59757"/>
                </a:moveTo>
                <a:lnTo>
                  <a:pt x="513094" y="59757"/>
                </a:lnTo>
                <a:lnTo>
                  <a:pt x="513094" y="323299"/>
                </a:lnTo>
                <a:lnTo>
                  <a:pt x="540099" y="323299"/>
                </a:lnTo>
                <a:lnTo>
                  <a:pt x="540105" y="59757"/>
                </a:lnTo>
                <a:close/>
              </a:path>
              <a:path w="540385" h="377189">
                <a:moveTo>
                  <a:pt x="233422" y="210171"/>
                </a:moveTo>
                <a:lnTo>
                  <a:pt x="186800" y="210171"/>
                </a:lnTo>
                <a:lnTo>
                  <a:pt x="231019" y="251898"/>
                </a:lnTo>
                <a:lnTo>
                  <a:pt x="250100" y="264939"/>
                </a:lnTo>
                <a:lnTo>
                  <a:pt x="270028" y="269302"/>
                </a:lnTo>
                <a:lnTo>
                  <a:pt x="289956" y="264980"/>
                </a:lnTo>
                <a:lnTo>
                  <a:pt x="309037" y="251971"/>
                </a:lnTo>
                <a:lnTo>
                  <a:pt x="321154" y="240539"/>
                </a:lnTo>
                <a:lnTo>
                  <a:pt x="270072" y="240539"/>
                </a:lnTo>
                <a:lnTo>
                  <a:pt x="264747" y="238806"/>
                </a:lnTo>
                <a:lnTo>
                  <a:pt x="258208" y="233511"/>
                </a:lnTo>
                <a:lnTo>
                  <a:pt x="233422" y="210171"/>
                </a:lnTo>
                <a:close/>
              </a:path>
              <a:path w="540385" h="377189">
                <a:moveTo>
                  <a:pt x="539166" y="29276"/>
                </a:moveTo>
                <a:lnTo>
                  <a:pt x="496634" y="29276"/>
                </a:lnTo>
                <a:lnTo>
                  <a:pt x="498728" y="31402"/>
                </a:lnTo>
                <a:lnTo>
                  <a:pt x="496696" y="32616"/>
                </a:lnTo>
                <a:lnTo>
                  <a:pt x="494351" y="33506"/>
                </a:lnTo>
                <a:lnTo>
                  <a:pt x="281809" y="233574"/>
                </a:lnTo>
                <a:lnTo>
                  <a:pt x="275402" y="238774"/>
                </a:lnTo>
                <a:lnTo>
                  <a:pt x="270072" y="240539"/>
                </a:lnTo>
                <a:lnTo>
                  <a:pt x="321154" y="240539"/>
                </a:lnTo>
                <a:lnTo>
                  <a:pt x="353319" y="210192"/>
                </a:lnTo>
                <a:lnTo>
                  <a:pt x="391673" y="210192"/>
                </a:lnTo>
                <a:lnTo>
                  <a:pt x="372417" y="192255"/>
                </a:lnTo>
                <a:lnTo>
                  <a:pt x="513094" y="59757"/>
                </a:lnTo>
                <a:lnTo>
                  <a:pt x="540105" y="59757"/>
                </a:lnTo>
                <a:lnTo>
                  <a:pt x="540093" y="35171"/>
                </a:lnTo>
                <a:lnTo>
                  <a:pt x="539166" y="29276"/>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97" name="object 85">
            <a:extLst>
              <a:ext uri="{FF2B5EF4-FFF2-40B4-BE49-F238E27FC236}">
                <a16:creationId xmlns:a16="http://schemas.microsoft.com/office/drawing/2014/main" id="{766F9184-6A63-76FA-E9E8-B102FE1D9478}"/>
              </a:ext>
            </a:extLst>
          </p:cNvPr>
          <p:cNvSpPr txBox="1"/>
          <p:nvPr/>
        </p:nvSpPr>
        <p:spPr>
          <a:xfrm>
            <a:off x="8674830" y="3293369"/>
            <a:ext cx="449448" cy="198406"/>
          </a:xfrm>
          <a:prstGeom prst="rect">
            <a:avLst/>
          </a:prstGeom>
        </p:spPr>
        <p:txBody>
          <a:bodyPr vert="horz" wrap="square" lIns="0" tIns="9242" rIns="0" bIns="0" rtlCol="0">
            <a:spAutoFit/>
          </a:bodyPr>
          <a:lstStyle/>
          <a:p>
            <a:pPr marL="7701" defTabSz="554492">
              <a:spcBef>
                <a:spcPts val="73"/>
              </a:spcBef>
              <a:tabLst>
                <a:tab pos="465542" algn="l"/>
              </a:tabLst>
            </a:pPr>
            <a:r>
              <a:rPr lang="sv-SE" sz="1182" b="1" kern="0" spc="-6" dirty="0">
                <a:solidFill>
                  <a:sysClr val="windowText" lastClr="000000"/>
                </a:solidFill>
                <a:latin typeface="☞AKTIV GROTESK" panose="020B0504020202020204" pitchFamily="34" charset="0"/>
                <a:cs typeface="Lato"/>
              </a:rPr>
              <a:t>Plats:</a:t>
            </a:r>
            <a:endParaRPr sz="1486" kern="0" dirty="0">
              <a:solidFill>
                <a:sysClr val="windowText" lastClr="000000"/>
              </a:solidFill>
              <a:latin typeface="☞AKTIV GROTESK" panose="020B0504020202020204" pitchFamily="34" charset="0"/>
              <a:cs typeface="Chi"/>
            </a:endParaRPr>
          </a:p>
        </p:txBody>
      </p:sp>
      <p:grpSp>
        <p:nvGrpSpPr>
          <p:cNvPr id="198" name="Grupp 197">
            <a:extLst>
              <a:ext uri="{FF2B5EF4-FFF2-40B4-BE49-F238E27FC236}">
                <a16:creationId xmlns:a16="http://schemas.microsoft.com/office/drawing/2014/main" id="{97B7C2DC-606D-CC2E-6C12-049D710803D6}"/>
              </a:ext>
            </a:extLst>
          </p:cNvPr>
          <p:cNvGrpSpPr/>
          <p:nvPr/>
        </p:nvGrpSpPr>
        <p:grpSpPr>
          <a:xfrm>
            <a:off x="9305742" y="2829376"/>
            <a:ext cx="266850" cy="267620"/>
            <a:chOff x="1501249" y="2794162"/>
            <a:chExt cx="266850" cy="267620"/>
          </a:xfrm>
        </p:grpSpPr>
        <p:sp>
          <p:nvSpPr>
            <p:cNvPr id="199" name="object 70">
              <a:extLst>
                <a:ext uri="{FF2B5EF4-FFF2-40B4-BE49-F238E27FC236}">
                  <a16:creationId xmlns:a16="http://schemas.microsoft.com/office/drawing/2014/main" id="{42A6A08E-A3B3-4E7A-6C7C-21B81015C43F}"/>
                </a:ext>
              </a:extLst>
            </p:cNvPr>
            <p:cNvSpPr/>
            <p:nvPr/>
          </p:nvSpPr>
          <p:spPr>
            <a:xfrm>
              <a:off x="1501249" y="2794162"/>
              <a:ext cx="266850" cy="267620"/>
            </a:xfrm>
            <a:custGeom>
              <a:avLst/>
              <a:gdLst/>
              <a:ahLst/>
              <a:cxnLst/>
              <a:rect l="l" t="t" r="r" b="b"/>
              <a:pathLst>
                <a:path w="440055" h="441325">
                  <a:moveTo>
                    <a:pt x="85299" y="440947"/>
                  </a:moveTo>
                  <a:lnTo>
                    <a:pt x="33153" y="425954"/>
                  </a:lnTo>
                  <a:lnTo>
                    <a:pt x="2230" y="394313"/>
                  </a:lnTo>
                  <a:lnTo>
                    <a:pt x="0" y="377507"/>
                  </a:lnTo>
                  <a:lnTo>
                    <a:pt x="1413" y="369861"/>
                  </a:lnTo>
                  <a:lnTo>
                    <a:pt x="26075" y="339791"/>
                  </a:lnTo>
                  <a:lnTo>
                    <a:pt x="59119" y="306739"/>
                  </a:lnTo>
                  <a:lnTo>
                    <a:pt x="94808" y="282185"/>
                  </a:lnTo>
                  <a:lnTo>
                    <a:pt x="104828" y="284432"/>
                  </a:lnTo>
                  <a:lnTo>
                    <a:pt x="135581" y="313086"/>
                  </a:lnTo>
                  <a:lnTo>
                    <a:pt x="160092" y="338782"/>
                  </a:lnTo>
                  <a:lnTo>
                    <a:pt x="162616" y="339107"/>
                  </a:lnTo>
                  <a:lnTo>
                    <a:pt x="199912" y="320882"/>
                  </a:lnTo>
                  <a:lnTo>
                    <a:pt x="257092" y="275851"/>
                  </a:lnTo>
                  <a:lnTo>
                    <a:pt x="304384" y="223502"/>
                  </a:lnTo>
                  <a:lnTo>
                    <a:pt x="327862" y="187056"/>
                  </a:lnTo>
                  <a:lnTo>
                    <a:pt x="334413" y="172861"/>
                  </a:lnTo>
                  <a:lnTo>
                    <a:pt x="337689" y="165761"/>
                  </a:lnTo>
                  <a:lnTo>
                    <a:pt x="339260" y="162515"/>
                  </a:lnTo>
                  <a:lnTo>
                    <a:pt x="338684" y="160285"/>
                  </a:lnTo>
                  <a:lnTo>
                    <a:pt x="335930" y="157688"/>
                  </a:lnTo>
                  <a:lnTo>
                    <a:pt x="324790" y="147064"/>
                  </a:lnTo>
                  <a:lnTo>
                    <a:pt x="291607" y="114936"/>
                  </a:lnTo>
                  <a:lnTo>
                    <a:pt x="291146" y="74749"/>
                  </a:lnTo>
                  <a:lnTo>
                    <a:pt x="322623" y="43242"/>
                  </a:lnTo>
                  <a:lnTo>
                    <a:pt x="354139" y="11766"/>
                  </a:lnTo>
                  <a:lnTo>
                    <a:pt x="382812" y="0"/>
                  </a:lnTo>
                  <a:lnTo>
                    <a:pt x="397557" y="3888"/>
                  </a:lnTo>
                  <a:lnTo>
                    <a:pt x="427359" y="36069"/>
                  </a:lnTo>
                  <a:lnTo>
                    <a:pt x="439780" y="77887"/>
                  </a:lnTo>
                  <a:lnTo>
                    <a:pt x="439798" y="93972"/>
                  </a:lnTo>
                  <a:lnTo>
                    <a:pt x="437952" y="109953"/>
                  </a:lnTo>
                  <a:lnTo>
                    <a:pt x="425113" y="154715"/>
                  </a:lnTo>
                  <a:lnTo>
                    <a:pt x="398084" y="208405"/>
                  </a:lnTo>
                  <a:lnTo>
                    <a:pt x="351052" y="273237"/>
                  </a:lnTo>
                  <a:lnTo>
                    <a:pt x="318025" y="309980"/>
                  </a:lnTo>
                  <a:lnTo>
                    <a:pt x="282198" y="343745"/>
                  </a:lnTo>
                  <a:lnTo>
                    <a:pt x="243477" y="374414"/>
                  </a:lnTo>
                  <a:lnTo>
                    <a:pt x="201766" y="401869"/>
                  </a:lnTo>
                  <a:lnTo>
                    <a:pt x="160522" y="422983"/>
                  </a:lnTo>
                  <a:lnTo>
                    <a:pt x="116261" y="436738"/>
                  </a:lnTo>
                  <a:lnTo>
                    <a:pt x="93058" y="439996"/>
                  </a:lnTo>
                  <a:lnTo>
                    <a:pt x="85299" y="440947"/>
                  </a:lnTo>
                  <a:close/>
                </a:path>
              </a:pathLst>
            </a:custGeom>
            <a:ln w="18627">
              <a:solidFill>
                <a:srgbClr val="3C3935"/>
              </a:solidFill>
            </a:ln>
          </p:spPr>
          <p:txBody>
            <a:bodyPr wrap="square" lIns="0" tIns="0" rIns="0" bIns="0" rtlCol="0"/>
            <a:lstStyle/>
            <a:p>
              <a:pPr defTabSz="554492"/>
              <a:endParaRPr sz="1092" kern="0">
                <a:solidFill>
                  <a:sysClr val="windowText" lastClr="000000"/>
                </a:solidFill>
              </a:endParaRPr>
            </a:p>
          </p:txBody>
        </p:sp>
        <p:pic>
          <p:nvPicPr>
            <p:cNvPr id="200" name="object 71">
              <a:extLst>
                <a:ext uri="{FF2B5EF4-FFF2-40B4-BE49-F238E27FC236}">
                  <a16:creationId xmlns:a16="http://schemas.microsoft.com/office/drawing/2014/main" id="{51AD2015-DD79-8827-CE8D-4AB6B2A186CB}"/>
                </a:ext>
              </a:extLst>
            </p:cNvPr>
            <p:cNvPicPr/>
            <p:nvPr/>
          </p:nvPicPr>
          <p:blipFill>
            <a:blip r:embed="rId2" cstate="print"/>
            <a:stretch>
              <a:fillRect/>
            </a:stretch>
          </p:blipFill>
          <p:spPr>
            <a:xfrm>
              <a:off x="1509965" y="2802930"/>
              <a:ext cx="149862" cy="149007"/>
            </a:xfrm>
            <a:prstGeom prst="rect">
              <a:avLst/>
            </a:prstGeom>
          </p:spPr>
        </p:pic>
      </p:grpSp>
      <p:grpSp>
        <p:nvGrpSpPr>
          <p:cNvPr id="201" name="Grupp 200">
            <a:extLst>
              <a:ext uri="{FF2B5EF4-FFF2-40B4-BE49-F238E27FC236}">
                <a16:creationId xmlns:a16="http://schemas.microsoft.com/office/drawing/2014/main" id="{4F5A463E-F997-851A-56D1-3512586CB1B7}"/>
              </a:ext>
            </a:extLst>
          </p:cNvPr>
          <p:cNvGrpSpPr/>
          <p:nvPr/>
        </p:nvGrpSpPr>
        <p:grpSpPr>
          <a:xfrm>
            <a:off x="10680374" y="2823963"/>
            <a:ext cx="251447" cy="278402"/>
            <a:chOff x="2875881" y="2788749"/>
            <a:chExt cx="251447" cy="278402"/>
          </a:xfrm>
        </p:grpSpPr>
        <p:sp>
          <p:nvSpPr>
            <p:cNvPr id="202" name="object 73">
              <a:extLst>
                <a:ext uri="{FF2B5EF4-FFF2-40B4-BE49-F238E27FC236}">
                  <a16:creationId xmlns:a16="http://schemas.microsoft.com/office/drawing/2014/main" id="{673FB73D-2827-81DC-8E70-9AAB7044A91F}"/>
                </a:ext>
              </a:extLst>
            </p:cNvPr>
            <p:cNvSpPr/>
            <p:nvPr/>
          </p:nvSpPr>
          <p:spPr>
            <a:xfrm>
              <a:off x="2875881" y="2788749"/>
              <a:ext cx="251447" cy="278402"/>
            </a:xfrm>
            <a:custGeom>
              <a:avLst/>
              <a:gdLst/>
              <a:ahLst/>
              <a:cxnLst/>
              <a:rect l="l" t="t" r="r" b="b"/>
              <a:pathLst>
                <a:path w="414654" h="459104">
                  <a:moveTo>
                    <a:pt x="280350" y="358366"/>
                  </a:moveTo>
                  <a:lnTo>
                    <a:pt x="280373" y="370510"/>
                  </a:lnTo>
                  <a:lnTo>
                    <a:pt x="280408" y="382453"/>
                  </a:lnTo>
                  <a:lnTo>
                    <a:pt x="280403" y="394260"/>
                  </a:lnTo>
                  <a:lnTo>
                    <a:pt x="268887" y="438766"/>
                  </a:lnTo>
                  <a:lnTo>
                    <a:pt x="235294" y="458205"/>
                  </a:lnTo>
                  <a:lnTo>
                    <a:pt x="183336" y="458744"/>
                  </a:lnTo>
                  <a:lnTo>
                    <a:pt x="140297" y="458771"/>
                  </a:lnTo>
                  <a:lnTo>
                    <a:pt x="97258" y="458767"/>
                  </a:lnTo>
                  <a:lnTo>
                    <a:pt x="54221" y="458729"/>
                  </a:lnTo>
                  <a:lnTo>
                    <a:pt x="15620" y="443477"/>
                  </a:lnTo>
                  <a:lnTo>
                    <a:pt x="107" y="405191"/>
                  </a:lnTo>
                  <a:lnTo>
                    <a:pt x="53" y="354985"/>
                  </a:lnTo>
                  <a:lnTo>
                    <a:pt x="17" y="304778"/>
                  </a:lnTo>
                  <a:lnTo>
                    <a:pt x="0" y="254571"/>
                  </a:lnTo>
                  <a:lnTo>
                    <a:pt x="0" y="204364"/>
                  </a:lnTo>
                  <a:lnTo>
                    <a:pt x="17" y="154156"/>
                  </a:lnTo>
                  <a:lnTo>
                    <a:pt x="53" y="103946"/>
                  </a:lnTo>
                  <a:lnTo>
                    <a:pt x="107" y="53736"/>
                  </a:lnTo>
                  <a:lnTo>
                    <a:pt x="15547" y="15390"/>
                  </a:lnTo>
                  <a:lnTo>
                    <a:pt x="54106" y="94"/>
                  </a:lnTo>
                  <a:lnTo>
                    <a:pt x="97143" y="23"/>
                  </a:lnTo>
                  <a:lnTo>
                    <a:pt x="140181" y="0"/>
                  </a:lnTo>
                  <a:lnTo>
                    <a:pt x="183220" y="23"/>
                  </a:lnTo>
                  <a:lnTo>
                    <a:pt x="226257" y="94"/>
                  </a:lnTo>
                  <a:lnTo>
                    <a:pt x="264890" y="15506"/>
                  </a:lnTo>
                  <a:lnTo>
                    <a:pt x="280340" y="54186"/>
                  </a:lnTo>
                  <a:lnTo>
                    <a:pt x="280397" y="94970"/>
                  </a:lnTo>
                  <a:lnTo>
                    <a:pt x="280375" y="115361"/>
                  </a:lnTo>
                  <a:lnTo>
                    <a:pt x="280360" y="135755"/>
                  </a:lnTo>
                  <a:lnTo>
                    <a:pt x="280360" y="137524"/>
                  </a:lnTo>
                  <a:lnTo>
                    <a:pt x="280360" y="139304"/>
                  </a:lnTo>
                  <a:lnTo>
                    <a:pt x="280360" y="141566"/>
                  </a:lnTo>
                  <a:lnTo>
                    <a:pt x="282706" y="141671"/>
                  </a:lnTo>
                  <a:lnTo>
                    <a:pt x="284622" y="141828"/>
                  </a:lnTo>
                  <a:lnTo>
                    <a:pt x="286538" y="141828"/>
                  </a:lnTo>
                  <a:lnTo>
                    <a:pt x="308056" y="141827"/>
                  </a:lnTo>
                  <a:lnTo>
                    <a:pt x="329574" y="141813"/>
                  </a:lnTo>
                  <a:lnTo>
                    <a:pt x="351091" y="141817"/>
                  </a:lnTo>
                  <a:lnTo>
                    <a:pt x="399485" y="150466"/>
                  </a:lnTo>
                  <a:lnTo>
                    <a:pt x="414032" y="216807"/>
                  </a:lnTo>
                  <a:lnTo>
                    <a:pt x="414044" y="250174"/>
                  </a:lnTo>
                  <a:lnTo>
                    <a:pt x="414042" y="283539"/>
                  </a:lnTo>
                  <a:lnTo>
                    <a:pt x="411073" y="333981"/>
                  </a:lnTo>
                  <a:lnTo>
                    <a:pt x="372557" y="358355"/>
                  </a:lnTo>
                  <a:lnTo>
                    <a:pt x="329767" y="358380"/>
                  </a:lnTo>
                  <a:lnTo>
                    <a:pt x="308372" y="358371"/>
                  </a:lnTo>
                  <a:lnTo>
                    <a:pt x="286978" y="358366"/>
                  </a:lnTo>
                  <a:lnTo>
                    <a:pt x="280350" y="358366"/>
                  </a:lnTo>
                  <a:close/>
                </a:path>
                <a:path w="414654" h="459104">
                  <a:moveTo>
                    <a:pt x="258445" y="141838"/>
                  </a:moveTo>
                  <a:lnTo>
                    <a:pt x="258532" y="118057"/>
                  </a:lnTo>
                  <a:lnTo>
                    <a:pt x="258653" y="94497"/>
                  </a:lnTo>
                  <a:lnTo>
                    <a:pt x="258599" y="71089"/>
                  </a:lnTo>
                  <a:lnTo>
                    <a:pt x="248725" y="29390"/>
                  </a:lnTo>
                  <a:lnTo>
                    <a:pt x="184381" y="21670"/>
                  </a:lnTo>
                  <a:lnTo>
                    <a:pt x="140235" y="21653"/>
                  </a:lnTo>
                  <a:lnTo>
                    <a:pt x="96091" y="21668"/>
                  </a:lnTo>
                  <a:lnTo>
                    <a:pt x="51949" y="21685"/>
                  </a:lnTo>
                  <a:lnTo>
                    <a:pt x="45279" y="21685"/>
                  </a:lnTo>
                  <a:lnTo>
                    <a:pt x="21363" y="56532"/>
                  </a:lnTo>
                  <a:lnTo>
                    <a:pt x="21409" y="112083"/>
                  </a:lnTo>
                  <a:lnTo>
                    <a:pt x="21427" y="167636"/>
                  </a:lnTo>
                  <a:lnTo>
                    <a:pt x="21427" y="223189"/>
                  </a:lnTo>
                  <a:lnTo>
                    <a:pt x="21420" y="278742"/>
                  </a:lnTo>
                  <a:lnTo>
                    <a:pt x="21415" y="334293"/>
                  </a:lnTo>
                  <a:lnTo>
                    <a:pt x="21401" y="351713"/>
                  </a:lnTo>
                  <a:lnTo>
                    <a:pt x="21381" y="369135"/>
                  </a:lnTo>
                  <a:lnTo>
                    <a:pt x="21389" y="386557"/>
                  </a:lnTo>
                  <a:lnTo>
                    <a:pt x="30629" y="428065"/>
                  </a:lnTo>
                  <a:lnTo>
                    <a:pt x="97440" y="437167"/>
                  </a:lnTo>
                  <a:lnTo>
                    <a:pt x="140227" y="437177"/>
                  </a:lnTo>
                  <a:lnTo>
                    <a:pt x="183012" y="437167"/>
                  </a:lnTo>
                  <a:lnTo>
                    <a:pt x="225797" y="437138"/>
                  </a:lnTo>
                  <a:lnTo>
                    <a:pt x="258853" y="404385"/>
                  </a:lnTo>
                  <a:lnTo>
                    <a:pt x="258958" y="396145"/>
                  </a:lnTo>
                  <a:lnTo>
                    <a:pt x="258874" y="387904"/>
                  </a:lnTo>
                  <a:lnTo>
                    <a:pt x="258874" y="379674"/>
                  </a:lnTo>
                  <a:lnTo>
                    <a:pt x="258874" y="372784"/>
                  </a:lnTo>
                  <a:lnTo>
                    <a:pt x="258874" y="365894"/>
                  </a:lnTo>
                  <a:lnTo>
                    <a:pt x="258874" y="358366"/>
                  </a:lnTo>
                  <a:lnTo>
                    <a:pt x="253052" y="358366"/>
                  </a:lnTo>
                  <a:lnTo>
                    <a:pt x="241673" y="358374"/>
                  </a:lnTo>
                  <a:lnTo>
                    <a:pt x="230295" y="358384"/>
                  </a:lnTo>
                  <a:lnTo>
                    <a:pt x="218919" y="358374"/>
                  </a:lnTo>
                  <a:lnTo>
                    <a:pt x="173478" y="343527"/>
                  </a:lnTo>
                  <a:lnTo>
                    <a:pt x="165129" y="292339"/>
                  </a:lnTo>
                  <a:lnTo>
                    <a:pt x="165126" y="266887"/>
                  </a:lnTo>
                  <a:lnTo>
                    <a:pt x="165103" y="241435"/>
                  </a:lnTo>
                  <a:lnTo>
                    <a:pt x="156337" y="203788"/>
                  </a:lnTo>
                  <a:lnTo>
                    <a:pt x="145077" y="193760"/>
                  </a:lnTo>
                  <a:lnTo>
                    <a:pt x="139433" y="188758"/>
                  </a:lnTo>
                  <a:lnTo>
                    <a:pt x="108135" y="160717"/>
                  </a:lnTo>
                  <a:lnTo>
                    <a:pt x="103319" y="153670"/>
                  </a:lnTo>
                  <a:lnTo>
                    <a:pt x="105005" y="149094"/>
                  </a:lnTo>
                  <a:lnTo>
                    <a:pt x="106659" y="144602"/>
                  </a:lnTo>
                  <a:lnTo>
                    <a:pt x="110010" y="142299"/>
                  </a:lnTo>
                  <a:lnTo>
                    <a:pt x="114742" y="141985"/>
                  </a:lnTo>
                  <a:lnTo>
                    <a:pt x="116543" y="141859"/>
                  </a:lnTo>
                  <a:lnTo>
                    <a:pt x="118365" y="141849"/>
                  </a:lnTo>
                  <a:lnTo>
                    <a:pt x="120177" y="141849"/>
                  </a:lnTo>
                  <a:lnTo>
                    <a:pt x="153068" y="141843"/>
                  </a:lnTo>
                  <a:lnTo>
                    <a:pt x="185960" y="141839"/>
                  </a:lnTo>
                  <a:lnTo>
                    <a:pt x="218853" y="141838"/>
                  </a:lnTo>
                  <a:lnTo>
                    <a:pt x="251744" y="141838"/>
                  </a:lnTo>
                  <a:lnTo>
                    <a:pt x="258445" y="141838"/>
                  </a:lnTo>
                  <a:close/>
                </a:path>
                <a:path w="414654" h="459104">
                  <a:moveTo>
                    <a:pt x="143160" y="163282"/>
                  </a:moveTo>
                  <a:lnTo>
                    <a:pt x="145516" y="165450"/>
                  </a:lnTo>
                  <a:lnTo>
                    <a:pt x="146783" y="166644"/>
                  </a:lnTo>
                  <a:lnTo>
                    <a:pt x="148082" y="167795"/>
                  </a:lnTo>
                  <a:lnTo>
                    <a:pt x="156184" y="175051"/>
                  </a:lnTo>
                  <a:lnTo>
                    <a:pt x="164285" y="182311"/>
                  </a:lnTo>
                  <a:lnTo>
                    <a:pt x="172419" y="189535"/>
                  </a:lnTo>
                  <a:lnTo>
                    <a:pt x="180615" y="196685"/>
                  </a:lnTo>
                  <a:lnTo>
                    <a:pt x="184835" y="200328"/>
                  </a:lnTo>
                  <a:lnTo>
                    <a:pt x="186615" y="204402"/>
                  </a:lnTo>
                  <a:lnTo>
                    <a:pt x="186594" y="209993"/>
                  </a:lnTo>
                  <a:lnTo>
                    <a:pt x="186503" y="236562"/>
                  </a:lnTo>
                  <a:lnTo>
                    <a:pt x="186477" y="263133"/>
                  </a:lnTo>
                  <a:lnTo>
                    <a:pt x="186489" y="289704"/>
                  </a:lnTo>
                  <a:lnTo>
                    <a:pt x="191685" y="331797"/>
                  </a:lnTo>
                  <a:lnTo>
                    <a:pt x="248330" y="337000"/>
                  </a:lnTo>
                  <a:lnTo>
                    <a:pt x="289512" y="337002"/>
                  </a:lnTo>
                  <a:lnTo>
                    <a:pt x="330694" y="337000"/>
                  </a:lnTo>
                  <a:lnTo>
                    <a:pt x="371876" y="336994"/>
                  </a:lnTo>
                  <a:lnTo>
                    <a:pt x="392584" y="283260"/>
                  </a:lnTo>
                  <a:lnTo>
                    <a:pt x="392590" y="250142"/>
                  </a:lnTo>
                  <a:lnTo>
                    <a:pt x="392584" y="217023"/>
                  </a:lnTo>
                  <a:lnTo>
                    <a:pt x="391282" y="174831"/>
                  </a:lnTo>
                  <a:lnTo>
                    <a:pt x="316107" y="163278"/>
                  </a:lnTo>
                  <a:lnTo>
                    <a:pt x="260330" y="163279"/>
                  </a:lnTo>
                  <a:lnTo>
                    <a:pt x="204552" y="163281"/>
                  </a:lnTo>
                  <a:lnTo>
                    <a:pt x="148773" y="163282"/>
                  </a:lnTo>
                  <a:lnTo>
                    <a:pt x="143160" y="16328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203" name="object 75">
              <a:extLst>
                <a:ext uri="{FF2B5EF4-FFF2-40B4-BE49-F238E27FC236}">
                  <a16:creationId xmlns:a16="http://schemas.microsoft.com/office/drawing/2014/main" id="{6439AB48-F60C-9FD5-1FC1-B14D700D0039}"/>
                </a:ext>
              </a:extLst>
            </p:cNvPr>
            <p:cNvSpPr/>
            <p:nvPr/>
          </p:nvSpPr>
          <p:spPr>
            <a:xfrm>
              <a:off x="3007474" y="2955423"/>
              <a:ext cx="87410" cy="15403"/>
            </a:xfrm>
            <a:custGeom>
              <a:avLst/>
              <a:gdLst/>
              <a:ahLst/>
              <a:cxnLst/>
              <a:rect l="l" t="t" r="r" b="b"/>
              <a:pathLst>
                <a:path w="144145" h="25400">
                  <a:moveTo>
                    <a:pt x="71945" y="19"/>
                  </a:moveTo>
                  <a:lnTo>
                    <a:pt x="86999" y="11"/>
                  </a:lnTo>
                  <a:lnTo>
                    <a:pt x="102054" y="0"/>
                  </a:lnTo>
                  <a:lnTo>
                    <a:pt x="117108" y="6"/>
                  </a:lnTo>
                  <a:lnTo>
                    <a:pt x="143911" y="18909"/>
                  </a:lnTo>
                  <a:lnTo>
                    <a:pt x="139367" y="24102"/>
                  </a:lnTo>
                  <a:lnTo>
                    <a:pt x="132645" y="24678"/>
                  </a:lnTo>
                  <a:lnTo>
                    <a:pt x="131147" y="24804"/>
                  </a:lnTo>
                  <a:lnTo>
                    <a:pt x="129640" y="24720"/>
                  </a:lnTo>
                  <a:lnTo>
                    <a:pt x="128132" y="24720"/>
                  </a:lnTo>
                  <a:lnTo>
                    <a:pt x="102413" y="24726"/>
                  </a:lnTo>
                  <a:lnTo>
                    <a:pt x="76695" y="24729"/>
                  </a:lnTo>
                  <a:lnTo>
                    <a:pt x="50979" y="24730"/>
                  </a:lnTo>
                  <a:lnTo>
                    <a:pt x="25266" y="24730"/>
                  </a:lnTo>
                  <a:lnTo>
                    <a:pt x="21077" y="24730"/>
                  </a:lnTo>
                  <a:lnTo>
                    <a:pt x="16900" y="24793"/>
                  </a:lnTo>
                  <a:lnTo>
                    <a:pt x="12722" y="24709"/>
                  </a:lnTo>
                  <a:lnTo>
                    <a:pt x="4868" y="24542"/>
                  </a:lnTo>
                  <a:lnTo>
                    <a:pt x="0" y="19589"/>
                  </a:lnTo>
                  <a:lnTo>
                    <a:pt x="146" y="12029"/>
                  </a:lnTo>
                  <a:lnTo>
                    <a:pt x="282" y="4752"/>
                  </a:lnTo>
                  <a:lnTo>
                    <a:pt x="5151" y="40"/>
                  </a:lnTo>
                  <a:lnTo>
                    <a:pt x="12732" y="30"/>
                  </a:lnTo>
                  <a:lnTo>
                    <a:pt x="27535" y="9"/>
                  </a:lnTo>
                  <a:lnTo>
                    <a:pt x="42339" y="5"/>
                  </a:lnTo>
                  <a:lnTo>
                    <a:pt x="57142" y="10"/>
                  </a:lnTo>
                  <a:lnTo>
                    <a:pt x="71945" y="19"/>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204" name="object 76">
              <a:extLst>
                <a:ext uri="{FF2B5EF4-FFF2-40B4-BE49-F238E27FC236}">
                  <a16:creationId xmlns:a16="http://schemas.microsoft.com/office/drawing/2014/main" id="{B0D8EECE-9FFC-45B7-C566-B81578EB1B67}"/>
                </a:ext>
              </a:extLst>
            </p:cNvPr>
            <p:cNvSpPr/>
            <p:nvPr/>
          </p:nvSpPr>
          <p:spPr>
            <a:xfrm>
              <a:off x="3007526" y="2910259"/>
              <a:ext cx="51214" cy="15018"/>
            </a:xfrm>
            <a:custGeom>
              <a:avLst/>
              <a:gdLst/>
              <a:ahLst/>
              <a:cxnLst/>
              <a:rect l="l" t="t" r="r" b="b"/>
              <a:pathLst>
                <a:path w="84454" h="24764">
                  <a:moveTo>
                    <a:pt x="56970" y="0"/>
                  </a:moveTo>
                  <a:lnTo>
                    <a:pt x="4889" y="118"/>
                  </a:lnTo>
                  <a:lnTo>
                    <a:pt x="115" y="5186"/>
                  </a:lnTo>
                  <a:lnTo>
                    <a:pt x="0" y="19657"/>
                  </a:lnTo>
                  <a:lnTo>
                    <a:pt x="4942" y="24672"/>
                  </a:lnTo>
                  <a:lnTo>
                    <a:pt x="42092" y="24746"/>
                  </a:lnTo>
                  <a:lnTo>
                    <a:pt x="79076" y="24672"/>
                  </a:lnTo>
                  <a:lnTo>
                    <a:pt x="83850" y="19971"/>
                  </a:lnTo>
                  <a:lnTo>
                    <a:pt x="84196" y="5364"/>
                  </a:lnTo>
                  <a:lnTo>
                    <a:pt x="79453" y="118"/>
                  </a:lnTo>
                  <a:lnTo>
                    <a:pt x="5697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grpSp>
      <p:grpSp>
        <p:nvGrpSpPr>
          <p:cNvPr id="205" name="Grupp 204">
            <a:extLst>
              <a:ext uri="{FF2B5EF4-FFF2-40B4-BE49-F238E27FC236}">
                <a16:creationId xmlns:a16="http://schemas.microsoft.com/office/drawing/2014/main" id="{ACB084B9-9DF4-8C0B-0B72-21DE630F7171}"/>
              </a:ext>
            </a:extLst>
          </p:cNvPr>
          <p:cNvGrpSpPr/>
          <p:nvPr/>
        </p:nvGrpSpPr>
        <p:grpSpPr>
          <a:xfrm>
            <a:off x="11312426" y="2795218"/>
            <a:ext cx="299687" cy="336108"/>
            <a:chOff x="3507933" y="2760004"/>
            <a:chExt cx="299687" cy="336108"/>
          </a:xfrm>
        </p:grpSpPr>
        <p:sp>
          <p:nvSpPr>
            <p:cNvPr id="206" name="object 79">
              <a:extLst>
                <a:ext uri="{FF2B5EF4-FFF2-40B4-BE49-F238E27FC236}">
                  <a16:creationId xmlns:a16="http://schemas.microsoft.com/office/drawing/2014/main" id="{8EA04426-6FFA-BF0A-2D8C-97F435EABE2D}"/>
                </a:ext>
              </a:extLst>
            </p:cNvPr>
            <p:cNvSpPr/>
            <p:nvPr/>
          </p:nvSpPr>
          <p:spPr>
            <a:xfrm>
              <a:off x="3507933" y="2760004"/>
              <a:ext cx="279942" cy="282637"/>
            </a:xfrm>
            <a:custGeom>
              <a:avLst/>
              <a:gdLst/>
              <a:ahLst/>
              <a:cxnLst/>
              <a:rect l="l" t="t" r="r" b="b"/>
              <a:pathLst>
                <a:path w="461645" h="466089">
                  <a:moveTo>
                    <a:pt x="209359" y="0"/>
                  </a:moveTo>
                  <a:lnTo>
                    <a:pt x="164638" y="8645"/>
                  </a:lnTo>
                  <a:lnTo>
                    <a:pt x="122141" y="26243"/>
                  </a:lnTo>
                  <a:lnTo>
                    <a:pt x="83351" y="52803"/>
                  </a:lnTo>
                  <a:lnTo>
                    <a:pt x="49659" y="87810"/>
                  </a:lnTo>
                  <a:lnTo>
                    <a:pt x="24376" y="127555"/>
                  </a:lnTo>
                  <a:lnTo>
                    <a:pt x="7743" y="170741"/>
                  </a:lnTo>
                  <a:lnTo>
                    <a:pt x="0" y="216070"/>
                  </a:lnTo>
                  <a:lnTo>
                    <a:pt x="1387" y="262247"/>
                  </a:lnTo>
                  <a:lnTo>
                    <a:pt x="12145" y="307974"/>
                  </a:lnTo>
                  <a:lnTo>
                    <a:pt x="32515" y="351956"/>
                  </a:lnTo>
                  <a:lnTo>
                    <a:pt x="66142" y="396186"/>
                  </a:lnTo>
                  <a:lnTo>
                    <a:pt x="106304" y="429181"/>
                  </a:lnTo>
                  <a:lnTo>
                    <a:pt x="150691" y="451428"/>
                  </a:lnTo>
                  <a:lnTo>
                    <a:pt x="196995" y="463413"/>
                  </a:lnTo>
                  <a:lnTo>
                    <a:pt x="242907" y="465621"/>
                  </a:lnTo>
                  <a:lnTo>
                    <a:pt x="286120" y="458539"/>
                  </a:lnTo>
                  <a:lnTo>
                    <a:pt x="286120" y="441346"/>
                  </a:lnTo>
                  <a:lnTo>
                    <a:pt x="218415" y="441346"/>
                  </a:lnTo>
                  <a:lnTo>
                    <a:pt x="214394" y="439597"/>
                  </a:lnTo>
                  <a:lnTo>
                    <a:pt x="210677" y="438351"/>
                  </a:lnTo>
                  <a:lnTo>
                    <a:pt x="207305" y="436456"/>
                  </a:lnTo>
                  <a:lnTo>
                    <a:pt x="197893" y="430121"/>
                  </a:lnTo>
                  <a:lnTo>
                    <a:pt x="164511" y="430121"/>
                  </a:lnTo>
                  <a:lnTo>
                    <a:pt x="139672" y="422081"/>
                  </a:lnTo>
                  <a:lnTo>
                    <a:pt x="107938" y="401615"/>
                  </a:lnTo>
                  <a:lnTo>
                    <a:pt x="78349" y="375576"/>
                  </a:lnTo>
                  <a:lnTo>
                    <a:pt x="59949" y="350815"/>
                  </a:lnTo>
                  <a:lnTo>
                    <a:pt x="61216" y="350678"/>
                  </a:lnTo>
                  <a:lnTo>
                    <a:pt x="62336" y="350459"/>
                  </a:lnTo>
                  <a:lnTo>
                    <a:pt x="243137" y="350423"/>
                  </a:lnTo>
                  <a:lnTo>
                    <a:pt x="243137" y="350218"/>
                  </a:lnTo>
                  <a:lnTo>
                    <a:pt x="285512" y="350218"/>
                  </a:lnTo>
                  <a:lnTo>
                    <a:pt x="285512" y="326574"/>
                  </a:lnTo>
                  <a:lnTo>
                    <a:pt x="55404" y="326574"/>
                  </a:lnTo>
                  <a:lnTo>
                    <a:pt x="46619" y="326051"/>
                  </a:lnTo>
                  <a:lnTo>
                    <a:pt x="29702" y="285818"/>
                  </a:lnTo>
                  <a:lnTo>
                    <a:pt x="23510" y="246650"/>
                  </a:lnTo>
                  <a:lnTo>
                    <a:pt x="23824" y="246263"/>
                  </a:lnTo>
                  <a:lnTo>
                    <a:pt x="24128" y="245519"/>
                  </a:lnTo>
                  <a:lnTo>
                    <a:pt x="352980" y="245519"/>
                  </a:lnTo>
                  <a:lnTo>
                    <a:pt x="353018" y="244996"/>
                  </a:lnTo>
                  <a:lnTo>
                    <a:pt x="461252" y="244996"/>
                  </a:lnTo>
                  <a:lnTo>
                    <a:pt x="461557" y="221028"/>
                  </a:lnTo>
                  <a:lnTo>
                    <a:pt x="243011" y="221028"/>
                  </a:lnTo>
                  <a:lnTo>
                    <a:pt x="23437" y="221007"/>
                  </a:lnTo>
                  <a:lnTo>
                    <a:pt x="25595" y="200944"/>
                  </a:lnTo>
                  <a:lnTo>
                    <a:pt x="35243" y="162783"/>
                  </a:lnTo>
                  <a:lnTo>
                    <a:pt x="401436" y="140112"/>
                  </a:lnTo>
                  <a:lnTo>
                    <a:pt x="442581" y="139983"/>
                  </a:lnTo>
                  <a:lnTo>
                    <a:pt x="438893" y="130014"/>
                  </a:lnTo>
                  <a:lnTo>
                    <a:pt x="430500" y="116371"/>
                  </a:lnTo>
                  <a:lnTo>
                    <a:pt x="338705" y="116371"/>
                  </a:lnTo>
                  <a:lnTo>
                    <a:pt x="336705" y="116110"/>
                  </a:lnTo>
                  <a:lnTo>
                    <a:pt x="151129" y="115995"/>
                  </a:lnTo>
                  <a:lnTo>
                    <a:pt x="151255" y="115553"/>
                  </a:lnTo>
                  <a:lnTo>
                    <a:pt x="90391" y="115553"/>
                  </a:lnTo>
                  <a:lnTo>
                    <a:pt x="58703" y="115534"/>
                  </a:lnTo>
                  <a:lnTo>
                    <a:pt x="80520" y="88546"/>
                  </a:lnTo>
                  <a:lnTo>
                    <a:pt x="105322" y="66133"/>
                  </a:lnTo>
                  <a:lnTo>
                    <a:pt x="133315" y="48152"/>
                  </a:lnTo>
                  <a:lnTo>
                    <a:pt x="164710" y="34458"/>
                  </a:lnTo>
                  <a:lnTo>
                    <a:pt x="203380" y="34458"/>
                  </a:lnTo>
                  <a:lnTo>
                    <a:pt x="218384" y="26762"/>
                  </a:lnTo>
                  <a:lnTo>
                    <a:pt x="243001" y="26762"/>
                  </a:lnTo>
                  <a:lnTo>
                    <a:pt x="243001" y="26091"/>
                  </a:lnTo>
                  <a:lnTo>
                    <a:pt x="338349" y="26091"/>
                  </a:lnTo>
                  <a:lnTo>
                    <a:pt x="299552" y="9525"/>
                  </a:lnTo>
                  <a:lnTo>
                    <a:pt x="254824" y="296"/>
                  </a:lnTo>
                  <a:lnTo>
                    <a:pt x="209359" y="0"/>
                  </a:lnTo>
                  <a:close/>
                </a:path>
                <a:path w="461645" h="466089">
                  <a:moveTo>
                    <a:pt x="243137" y="350783"/>
                  </a:moveTo>
                  <a:lnTo>
                    <a:pt x="218415" y="350783"/>
                  </a:lnTo>
                  <a:lnTo>
                    <a:pt x="218415" y="441346"/>
                  </a:lnTo>
                  <a:lnTo>
                    <a:pt x="286120" y="441346"/>
                  </a:lnTo>
                  <a:lnTo>
                    <a:pt x="286120" y="441063"/>
                  </a:lnTo>
                  <a:lnTo>
                    <a:pt x="243137" y="441063"/>
                  </a:lnTo>
                  <a:lnTo>
                    <a:pt x="243137" y="350783"/>
                  </a:lnTo>
                  <a:close/>
                </a:path>
                <a:path w="461645" h="466089">
                  <a:moveTo>
                    <a:pt x="286120" y="405022"/>
                  </a:moveTo>
                  <a:lnTo>
                    <a:pt x="277018" y="416505"/>
                  </a:lnTo>
                  <a:lnTo>
                    <a:pt x="267243" y="426702"/>
                  </a:lnTo>
                  <a:lnTo>
                    <a:pt x="256161" y="435070"/>
                  </a:lnTo>
                  <a:lnTo>
                    <a:pt x="243137" y="441063"/>
                  </a:lnTo>
                  <a:lnTo>
                    <a:pt x="286120" y="441063"/>
                  </a:lnTo>
                  <a:lnTo>
                    <a:pt x="286120" y="405022"/>
                  </a:lnTo>
                  <a:close/>
                </a:path>
                <a:path w="461645" h="466089">
                  <a:moveTo>
                    <a:pt x="243137" y="350423"/>
                  </a:moveTo>
                  <a:lnTo>
                    <a:pt x="91857" y="350423"/>
                  </a:lnTo>
                  <a:lnTo>
                    <a:pt x="122125" y="350647"/>
                  </a:lnTo>
                  <a:lnTo>
                    <a:pt x="125088" y="352741"/>
                  </a:lnTo>
                  <a:lnTo>
                    <a:pt x="141553" y="394099"/>
                  </a:lnTo>
                  <a:lnTo>
                    <a:pt x="164511" y="430121"/>
                  </a:lnTo>
                  <a:lnTo>
                    <a:pt x="197893" y="430121"/>
                  </a:lnTo>
                  <a:lnTo>
                    <a:pt x="197074" y="429570"/>
                  </a:lnTo>
                  <a:lnTo>
                    <a:pt x="188161" y="421346"/>
                  </a:lnTo>
                  <a:lnTo>
                    <a:pt x="166306" y="389834"/>
                  </a:lnTo>
                  <a:lnTo>
                    <a:pt x="150229" y="350783"/>
                  </a:lnTo>
                  <a:lnTo>
                    <a:pt x="243137" y="350783"/>
                  </a:lnTo>
                  <a:lnTo>
                    <a:pt x="243137" y="350423"/>
                  </a:lnTo>
                  <a:close/>
                </a:path>
                <a:path w="461645" h="466089">
                  <a:moveTo>
                    <a:pt x="461252" y="244996"/>
                  </a:moveTo>
                  <a:lnTo>
                    <a:pt x="437948" y="244996"/>
                  </a:lnTo>
                  <a:lnTo>
                    <a:pt x="435736" y="265507"/>
                  </a:lnTo>
                  <a:lnTo>
                    <a:pt x="431640" y="285351"/>
                  </a:lnTo>
                  <a:lnTo>
                    <a:pt x="425701" y="304637"/>
                  </a:lnTo>
                  <a:lnTo>
                    <a:pt x="417959" y="323475"/>
                  </a:lnTo>
                  <a:lnTo>
                    <a:pt x="438838" y="334312"/>
                  </a:lnTo>
                  <a:lnTo>
                    <a:pt x="453322" y="297464"/>
                  </a:lnTo>
                  <a:lnTo>
                    <a:pt x="461097" y="257147"/>
                  </a:lnTo>
                  <a:lnTo>
                    <a:pt x="461252" y="244996"/>
                  </a:lnTo>
                  <a:close/>
                </a:path>
                <a:path w="461645" h="466089">
                  <a:moveTo>
                    <a:pt x="352980" y="245519"/>
                  </a:moveTo>
                  <a:lnTo>
                    <a:pt x="107696" y="245519"/>
                  </a:lnTo>
                  <a:lnTo>
                    <a:pt x="116879" y="326323"/>
                  </a:lnTo>
                  <a:lnTo>
                    <a:pt x="62336" y="326323"/>
                  </a:lnTo>
                  <a:lnTo>
                    <a:pt x="55404" y="326574"/>
                  </a:lnTo>
                  <a:lnTo>
                    <a:pt x="285512" y="326574"/>
                  </a:lnTo>
                  <a:lnTo>
                    <a:pt x="144909" y="326459"/>
                  </a:lnTo>
                  <a:lnTo>
                    <a:pt x="142983" y="325402"/>
                  </a:lnTo>
                  <a:lnTo>
                    <a:pt x="140220" y="303347"/>
                  </a:lnTo>
                  <a:lnTo>
                    <a:pt x="133151" y="249205"/>
                  </a:lnTo>
                  <a:lnTo>
                    <a:pt x="133329" y="247572"/>
                  </a:lnTo>
                  <a:lnTo>
                    <a:pt x="133329" y="245561"/>
                  </a:lnTo>
                  <a:lnTo>
                    <a:pt x="352977" y="245561"/>
                  </a:lnTo>
                  <a:close/>
                </a:path>
                <a:path w="461645" h="466089">
                  <a:moveTo>
                    <a:pt x="181216" y="326293"/>
                  </a:moveTo>
                  <a:lnTo>
                    <a:pt x="144909" y="326459"/>
                  </a:lnTo>
                  <a:lnTo>
                    <a:pt x="285512" y="326459"/>
                  </a:lnTo>
                  <a:lnTo>
                    <a:pt x="285512" y="326302"/>
                  </a:lnTo>
                  <a:lnTo>
                    <a:pt x="181216" y="326293"/>
                  </a:lnTo>
                  <a:close/>
                </a:path>
                <a:path w="461645" h="466089">
                  <a:moveTo>
                    <a:pt x="352977" y="245561"/>
                  </a:moveTo>
                  <a:lnTo>
                    <a:pt x="218237" y="245561"/>
                  </a:lnTo>
                  <a:lnTo>
                    <a:pt x="218237" y="325936"/>
                  </a:lnTo>
                  <a:lnTo>
                    <a:pt x="216740" y="326051"/>
                  </a:lnTo>
                  <a:lnTo>
                    <a:pt x="215001" y="326302"/>
                  </a:lnTo>
                  <a:lnTo>
                    <a:pt x="285512" y="326302"/>
                  </a:lnTo>
                  <a:lnTo>
                    <a:pt x="285512" y="326135"/>
                  </a:lnTo>
                  <a:lnTo>
                    <a:pt x="242990" y="326135"/>
                  </a:lnTo>
                  <a:lnTo>
                    <a:pt x="242990" y="245697"/>
                  </a:lnTo>
                  <a:lnTo>
                    <a:pt x="352968" y="245697"/>
                  </a:lnTo>
                  <a:lnTo>
                    <a:pt x="352977" y="245561"/>
                  </a:lnTo>
                  <a:close/>
                </a:path>
                <a:path w="461645" h="466089">
                  <a:moveTo>
                    <a:pt x="352968" y="245697"/>
                  </a:moveTo>
                  <a:lnTo>
                    <a:pt x="328747" y="245697"/>
                  </a:lnTo>
                  <a:lnTo>
                    <a:pt x="326789" y="278220"/>
                  </a:lnTo>
                  <a:lnTo>
                    <a:pt x="349908" y="288031"/>
                  </a:lnTo>
                  <a:lnTo>
                    <a:pt x="352968" y="245697"/>
                  </a:lnTo>
                  <a:close/>
                </a:path>
                <a:path w="461645" h="466089">
                  <a:moveTo>
                    <a:pt x="344562" y="140528"/>
                  </a:moveTo>
                  <a:lnTo>
                    <a:pt x="319805" y="140528"/>
                  </a:lnTo>
                  <a:lnTo>
                    <a:pt x="330181" y="221028"/>
                  </a:lnTo>
                  <a:lnTo>
                    <a:pt x="461557" y="221028"/>
                  </a:lnTo>
                  <a:lnTo>
                    <a:pt x="461559" y="220881"/>
                  </a:lnTo>
                  <a:lnTo>
                    <a:pt x="353657" y="220881"/>
                  </a:lnTo>
                  <a:lnTo>
                    <a:pt x="344562" y="140528"/>
                  </a:lnTo>
                  <a:close/>
                </a:path>
                <a:path w="461645" h="466089">
                  <a:moveTo>
                    <a:pt x="401436" y="140112"/>
                  </a:moveTo>
                  <a:lnTo>
                    <a:pt x="82389" y="140112"/>
                  </a:lnTo>
                  <a:lnTo>
                    <a:pt x="116942" y="140119"/>
                  </a:lnTo>
                  <a:lnTo>
                    <a:pt x="107717" y="221007"/>
                  </a:lnTo>
                  <a:lnTo>
                    <a:pt x="133465" y="221007"/>
                  </a:lnTo>
                  <a:lnTo>
                    <a:pt x="133469" y="204713"/>
                  </a:lnTo>
                  <a:lnTo>
                    <a:pt x="135696" y="181493"/>
                  </a:lnTo>
                  <a:lnTo>
                    <a:pt x="139324" y="157891"/>
                  </a:lnTo>
                  <a:lnTo>
                    <a:pt x="143527" y="140454"/>
                  </a:lnTo>
                  <a:lnTo>
                    <a:pt x="344554" y="140454"/>
                  </a:lnTo>
                  <a:lnTo>
                    <a:pt x="344516" y="140119"/>
                  </a:lnTo>
                  <a:lnTo>
                    <a:pt x="401436" y="140112"/>
                  </a:lnTo>
                  <a:close/>
                </a:path>
                <a:path w="461645" h="466089">
                  <a:moveTo>
                    <a:pt x="344554" y="140454"/>
                  </a:moveTo>
                  <a:lnTo>
                    <a:pt x="218017" y="140454"/>
                  </a:lnTo>
                  <a:lnTo>
                    <a:pt x="218017" y="221007"/>
                  </a:lnTo>
                  <a:lnTo>
                    <a:pt x="243011" y="221007"/>
                  </a:lnTo>
                  <a:lnTo>
                    <a:pt x="243011" y="140528"/>
                  </a:lnTo>
                  <a:lnTo>
                    <a:pt x="344562" y="140528"/>
                  </a:lnTo>
                  <a:close/>
                </a:path>
                <a:path w="461645" h="466089">
                  <a:moveTo>
                    <a:pt x="442581" y="139983"/>
                  </a:moveTo>
                  <a:lnTo>
                    <a:pt x="415184" y="139983"/>
                  </a:lnTo>
                  <a:lnTo>
                    <a:pt x="417236" y="141051"/>
                  </a:lnTo>
                  <a:lnTo>
                    <a:pt x="418859" y="144611"/>
                  </a:lnTo>
                  <a:lnTo>
                    <a:pt x="426246" y="162913"/>
                  </a:lnTo>
                  <a:lnTo>
                    <a:pt x="431911" y="181686"/>
                  </a:lnTo>
                  <a:lnTo>
                    <a:pt x="435825" y="200989"/>
                  </a:lnTo>
                  <a:lnTo>
                    <a:pt x="437958" y="220881"/>
                  </a:lnTo>
                  <a:lnTo>
                    <a:pt x="461559" y="220881"/>
                  </a:lnTo>
                  <a:lnTo>
                    <a:pt x="461636" y="214824"/>
                  </a:lnTo>
                  <a:lnTo>
                    <a:pt x="454410" y="171959"/>
                  </a:lnTo>
                  <a:lnTo>
                    <a:pt x="442581" y="139983"/>
                  </a:lnTo>
                  <a:close/>
                </a:path>
                <a:path w="461645" h="466089">
                  <a:moveTo>
                    <a:pt x="400401" y="140119"/>
                  </a:moveTo>
                  <a:lnTo>
                    <a:pt x="362630" y="140119"/>
                  </a:lnTo>
                  <a:lnTo>
                    <a:pt x="387037" y="140148"/>
                  </a:lnTo>
                  <a:lnTo>
                    <a:pt x="400401" y="140119"/>
                  </a:lnTo>
                  <a:close/>
                </a:path>
                <a:path w="461645" h="466089">
                  <a:moveTo>
                    <a:pt x="353603" y="35725"/>
                  </a:moveTo>
                  <a:lnTo>
                    <a:pt x="297072" y="35725"/>
                  </a:lnTo>
                  <a:lnTo>
                    <a:pt x="328338" y="48874"/>
                  </a:lnTo>
                  <a:lnTo>
                    <a:pt x="356242" y="66558"/>
                  </a:lnTo>
                  <a:lnTo>
                    <a:pt x="380893" y="88806"/>
                  </a:lnTo>
                  <a:lnTo>
                    <a:pt x="402399" y="115649"/>
                  </a:lnTo>
                  <a:lnTo>
                    <a:pt x="400284" y="115953"/>
                  </a:lnTo>
                  <a:lnTo>
                    <a:pt x="398996" y="116298"/>
                  </a:lnTo>
                  <a:lnTo>
                    <a:pt x="338705" y="116371"/>
                  </a:lnTo>
                  <a:lnTo>
                    <a:pt x="430500" y="116371"/>
                  </a:lnTo>
                  <a:lnTo>
                    <a:pt x="414556" y="90453"/>
                  </a:lnTo>
                  <a:lnTo>
                    <a:pt x="380871" y="54740"/>
                  </a:lnTo>
                  <a:lnTo>
                    <a:pt x="353603" y="35725"/>
                  </a:lnTo>
                  <a:close/>
                </a:path>
                <a:path w="461645" h="466089">
                  <a:moveTo>
                    <a:pt x="243001" y="26762"/>
                  </a:moveTo>
                  <a:lnTo>
                    <a:pt x="218384" y="26762"/>
                  </a:lnTo>
                  <a:lnTo>
                    <a:pt x="218384" y="115995"/>
                  </a:lnTo>
                  <a:lnTo>
                    <a:pt x="336669" y="115995"/>
                  </a:lnTo>
                  <a:lnTo>
                    <a:pt x="243001" y="115984"/>
                  </a:lnTo>
                  <a:lnTo>
                    <a:pt x="243001" y="26762"/>
                  </a:lnTo>
                  <a:close/>
                </a:path>
                <a:path w="461645" h="466089">
                  <a:moveTo>
                    <a:pt x="338349" y="26091"/>
                  </a:moveTo>
                  <a:lnTo>
                    <a:pt x="243001" y="26091"/>
                  </a:lnTo>
                  <a:lnTo>
                    <a:pt x="250744" y="28812"/>
                  </a:lnTo>
                  <a:lnTo>
                    <a:pt x="257693" y="32506"/>
                  </a:lnTo>
                  <a:lnTo>
                    <a:pt x="290659" y="68976"/>
                  </a:lnTo>
                  <a:lnTo>
                    <a:pt x="307470" y="104906"/>
                  </a:lnTo>
                  <a:lnTo>
                    <a:pt x="309281" y="110298"/>
                  </a:lnTo>
                  <a:lnTo>
                    <a:pt x="311344" y="115984"/>
                  </a:lnTo>
                  <a:lnTo>
                    <a:pt x="336666" y="115984"/>
                  </a:lnTo>
                  <a:lnTo>
                    <a:pt x="335647" y="112686"/>
                  </a:lnTo>
                  <a:lnTo>
                    <a:pt x="328551" y="92173"/>
                  </a:lnTo>
                  <a:lnTo>
                    <a:pt x="319933" y="72423"/>
                  </a:lnTo>
                  <a:lnTo>
                    <a:pt x="309528" y="53563"/>
                  </a:lnTo>
                  <a:lnTo>
                    <a:pt x="297072" y="35725"/>
                  </a:lnTo>
                  <a:lnTo>
                    <a:pt x="353603" y="35725"/>
                  </a:lnTo>
                  <a:lnTo>
                    <a:pt x="342061" y="27677"/>
                  </a:lnTo>
                  <a:lnTo>
                    <a:pt x="338349" y="26091"/>
                  </a:lnTo>
                  <a:close/>
                </a:path>
                <a:path w="461645" h="466089">
                  <a:moveTo>
                    <a:pt x="203380" y="34458"/>
                  </a:moveTo>
                  <a:lnTo>
                    <a:pt x="164710" y="34458"/>
                  </a:lnTo>
                  <a:lnTo>
                    <a:pt x="159964" y="41617"/>
                  </a:lnTo>
                  <a:lnTo>
                    <a:pt x="155325" y="48465"/>
                  </a:lnTo>
                  <a:lnTo>
                    <a:pt x="136390" y="86478"/>
                  </a:lnTo>
                  <a:lnTo>
                    <a:pt x="131217" y="98770"/>
                  </a:lnTo>
                  <a:lnTo>
                    <a:pt x="125936" y="111010"/>
                  </a:lnTo>
                  <a:lnTo>
                    <a:pt x="125088" y="112916"/>
                  </a:lnTo>
                  <a:lnTo>
                    <a:pt x="122565" y="115314"/>
                  </a:lnTo>
                  <a:lnTo>
                    <a:pt x="90391" y="115553"/>
                  </a:lnTo>
                  <a:lnTo>
                    <a:pt x="151255" y="115553"/>
                  </a:lnTo>
                  <a:lnTo>
                    <a:pt x="158884" y="88872"/>
                  </a:lnTo>
                  <a:lnTo>
                    <a:pt x="176086" y="60395"/>
                  </a:lnTo>
                  <a:lnTo>
                    <a:pt x="197624" y="37410"/>
                  </a:lnTo>
                  <a:lnTo>
                    <a:pt x="203380" y="34458"/>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pic>
          <p:nvPicPr>
            <p:cNvPr id="207" name="object 80">
              <a:extLst>
                <a:ext uri="{FF2B5EF4-FFF2-40B4-BE49-F238E27FC236}">
                  <a16:creationId xmlns:a16="http://schemas.microsoft.com/office/drawing/2014/main" id="{98BF843D-F3B3-F6FF-13AC-90AA23EF3456}"/>
                </a:ext>
              </a:extLst>
            </p:cNvPr>
            <p:cNvPicPr/>
            <p:nvPr/>
          </p:nvPicPr>
          <p:blipFill>
            <a:blip r:embed="rId3" cstate="print"/>
            <a:stretch>
              <a:fillRect/>
            </a:stretch>
          </p:blipFill>
          <p:spPr>
            <a:xfrm>
              <a:off x="3695786" y="2944256"/>
              <a:ext cx="111834" cy="151856"/>
            </a:xfrm>
            <a:prstGeom prst="rect">
              <a:avLst/>
            </a:prstGeom>
          </p:spPr>
        </p:pic>
      </p:grpSp>
      <p:grpSp>
        <p:nvGrpSpPr>
          <p:cNvPr id="208" name="Grupp 207">
            <a:extLst>
              <a:ext uri="{FF2B5EF4-FFF2-40B4-BE49-F238E27FC236}">
                <a16:creationId xmlns:a16="http://schemas.microsoft.com/office/drawing/2014/main" id="{25CA0D22-C5FA-6BAC-A6DC-BCC57E80CAA3}"/>
              </a:ext>
            </a:extLst>
          </p:cNvPr>
          <p:cNvGrpSpPr/>
          <p:nvPr/>
        </p:nvGrpSpPr>
        <p:grpSpPr>
          <a:xfrm>
            <a:off x="9956921" y="2727946"/>
            <a:ext cx="343093" cy="400604"/>
            <a:chOff x="2152428" y="2692732"/>
            <a:chExt cx="343093" cy="400604"/>
          </a:xfrm>
        </p:grpSpPr>
        <p:sp>
          <p:nvSpPr>
            <p:cNvPr id="209" name="object 81">
              <a:extLst>
                <a:ext uri="{FF2B5EF4-FFF2-40B4-BE49-F238E27FC236}">
                  <a16:creationId xmlns:a16="http://schemas.microsoft.com/office/drawing/2014/main" id="{7833BBEB-8348-B320-03A7-12AF7BF49254}"/>
                </a:ext>
              </a:extLst>
            </p:cNvPr>
            <p:cNvSpPr/>
            <p:nvPr/>
          </p:nvSpPr>
          <p:spPr>
            <a:xfrm>
              <a:off x="2152428" y="2848435"/>
              <a:ext cx="343093" cy="244901"/>
            </a:xfrm>
            <a:custGeom>
              <a:avLst/>
              <a:gdLst/>
              <a:ahLst/>
              <a:cxnLst/>
              <a:rect l="l" t="t" r="r" b="b"/>
              <a:pathLst>
                <a:path w="565785" h="403860">
                  <a:moveTo>
                    <a:pt x="124467" y="0"/>
                  </a:moveTo>
                  <a:lnTo>
                    <a:pt x="37098" y="0"/>
                  </a:lnTo>
                  <a:lnTo>
                    <a:pt x="21317" y="2502"/>
                  </a:lnTo>
                  <a:lnTo>
                    <a:pt x="9671" y="9820"/>
                  </a:lnTo>
                  <a:lnTo>
                    <a:pt x="2466" y="21667"/>
                  </a:lnTo>
                  <a:lnTo>
                    <a:pt x="0" y="37716"/>
                  </a:lnTo>
                  <a:lnTo>
                    <a:pt x="4" y="366114"/>
                  </a:lnTo>
                  <a:lnTo>
                    <a:pt x="2485" y="382182"/>
                  </a:lnTo>
                  <a:lnTo>
                    <a:pt x="9675" y="394005"/>
                  </a:lnTo>
                  <a:lnTo>
                    <a:pt x="21340" y="401337"/>
                  </a:lnTo>
                  <a:lnTo>
                    <a:pt x="37066" y="403841"/>
                  </a:lnTo>
                  <a:lnTo>
                    <a:pt x="528203" y="403841"/>
                  </a:lnTo>
                  <a:lnTo>
                    <a:pt x="543982" y="401332"/>
                  </a:lnTo>
                  <a:lnTo>
                    <a:pt x="555630" y="394005"/>
                  </a:lnTo>
                  <a:lnTo>
                    <a:pt x="562838" y="382156"/>
                  </a:lnTo>
                  <a:lnTo>
                    <a:pt x="564472" y="371559"/>
                  </a:lnTo>
                  <a:lnTo>
                    <a:pt x="42260" y="371559"/>
                  </a:lnTo>
                  <a:lnTo>
                    <a:pt x="68314" y="346711"/>
                  </a:lnTo>
                  <a:lnTo>
                    <a:pt x="34962" y="346711"/>
                  </a:lnTo>
                  <a:lnTo>
                    <a:pt x="34962" y="64081"/>
                  </a:lnTo>
                  <a:lnTo>
                    <a:pt x="77122" y="64081"/>
                  </a:lnTo>
                  <a:lnTo>
                    <a:pt x="47600" y="35601"/>
                  </a:lnTo>
                  <a:lnTo>
                    <a:pt x="45642" y="34449"/>
                  </a:lnTo>
                  <a:lnTo>
                    <a:pt x="43852" y="33119"/>
                  </a:lnTo>
                  <a:lnTo>
                    <a:pt x="45045" y="31391"/>
                  </a:lnTo>
                  <a:lnTo>
                    <a:pt x="130194" y="31391"/>
                  </a:lnTo>
                  <a:lnTo>
                    <a:pt x="128259" y="23731"/>
                  </a:lnTo>
                  <a:lnTo>
                    <a:pt x="126651" y="15943"/>
                  </a:lnTo>
                  <a:lnTo>
                    <a:pt x="125384" y="8031"/>
                  </a:lnTo>
                  <a:lnTo>
                    <a:pt x="124467" y="0"/>
                  </a:lnTo>
                  <a:close/>
                </a:path>
                <a:path w="565785" h="403860">
                  <a:moveTo>
                    <a:pt x="409954" y="225417"/>
                  </a:moveTo>
                  <a:lnTo>
                    <a:pt x="369810" y="225417"/>
                  </a:lnTo>
                  <a:lnTo>
                    <a:pt x="523135" y="371559"/>
                  </a:lnTo>
                  <a:lnTo>
                    <a:pt x="564472" y="371559"/>
                  </a:lnTo>
                  <a:lnTo>
                    <a:pt x="565312" y="366114"/>
                  </a:lnTo>
                  <a:lnTo>
                    <a:pt x="565313" y="346711"/>
                  </a:lnTo>
                  <a:lnTo>
                    <a:pt x="537051" y="346711"/>
                  </a:lnTo>
                  <a:lnTo>
                    <a:pt x="409954" y="225417"/>
                  </a:lnTo>
                  <a:close/>
                </a:path>
                <a:path w="565785" h="403860">
                  <a:moveTo>
                    <a:pt x="77122" y="64081"/>
                  </a:moveTo>
                  <a:lnTo>
                    <a:pt x="34962" y="64081"/>
                  </a:lnTo>
                  <a:lnTo>
                    <a:pt x="182214" y="206182"/>
                  </a:lnTo>
                  <a:lnTo>
                    <a:pt x="34962" y="346711"/>
                  </a:lnTo>
                  <a:lnTo>
                    <a:pt x="68314" y="346711"/>
                  </a:lnTo>
                  <a:lnTo>
                    <a:pt x="195522" y="225396"/>
                  </a:lnTo>
                  <a:lnTo>
                    <a:pt x="244332" y="225396"/>
                  </a:lnTo>
                  <a:lnTo>
                    <a:pt x="77122" y="64081"/>
                  </a:lnTo>
                  <a:close/>
                </a:path>
                <a:path w="565785" h="403860">
                  <a:moveTo>
                    <a:pt x="565318" y="64081"/>
                  </a:moveTo>
                  <a:lnTo>
                    <a:pt x="537051" y="64081"/>
                  </a:lnTo>
                  <a:lnTo>
                    <a:pt x="537051" y="346711"/>
                  </a:lnTo>
                  <a:lnTo>
                    <a:pt x="565313" y="346711"/>
                  </a:lnTo>
                  <a:lnTo>
                    <a:pt x="565318" y="64081"/>
                  </a:lnTo>
                  <a:close/>
                </a:path>
                <a:path w="565785" h="403860">
                  <a:moveTo>
                    <a:pt x="244332" y="225396"/>
                  </a:moveTo>
                  <a:lnTo>
                    <a:pt x="195522" y="225396"/>
                  </a:lnTo>
                  <a:lnTo>
                    <a:pt x="241804" y="270148"/>
                  </a:lnTo>
                  <a:lnTo>
                    <a:pt x="261776" y="284132"/>
                  </a:lnTo>
                  <a:lnTo>
                    <a:pt x="282635" y="288809"/>
                  </a:lnTo>
                  <a:lnTo>
                    <a:pt x="303494" y="284174"/>
                  </a:lnTo>
                  <a:lnTo>
                    <a:pt x="323466" y="270222"/>
                  </a:lnTo>
                  <a:lnTo>
                    <a:pt x="336153" y="257956"/>
                  </a:lnTo>
                  <a:lnTo>
                    <a:pt x="282681" y="257956"/>
                  </a:lnTo>
                  <a:lnTo>
                    <a:pt x="277106" y="256098"/>
                  </a:lnTo>
                  <a:lnTo>
                    <a:pt x="270272" y="250421"/>
                  </a:lnTo>
                  <a:lnTo>
                    <a:pt x="244332" y="225396"/>
                  </a:lnTo>
                  <a:close/>
                </a:path>
                <a:path w="565785" h="403860">
                  <a:moveTo>
                    <a:pt x="528235" y="0"/>
                  </a:moveTo>
                  <a:lnTo>
                    <a:pt x="465284" y="0"/>
                  </a:lnTo>
                  <a:lnTo>
                    <a:pt x="464373" y="8031"/>
                  </a:lnTo>
                  <a:lnTo>
                    <a:pt x="463108" y="15943"/>
                  </a:lnTo>
                  <a:lnTo>
                    <a:pt x="461502" y="23731"/>
                  </a:lnTo>
                  <a:lnTo>
                    <a:pt x="459567" y="31391"/>
                  </a:lnTo>
                  <a:lnTo>
                    <a:pt x="519816" y="31391"/>
                  </a:lnTo>
                  <a:lnTo>
                    <a:pt x="522005" y="33674"/>
                  </a:lnTo>
                  <a:lnTo>
                    <a:pt x="519879" y="34972"/>
                  </a:lnTo>
                  <a:lnTo>
                    <a:pt x="517429" y="35925"/>
                  </a:lnTo>
                  <a:lnTo>
                    <a:pt x="294973" y="250484"/>
                  </a:lnTo>
                  <a:lnTo>
                    <a:pt x="288261" y="256063"/>
                  </a:lnTo>
                  <a:lnTo>
                    <a:pt x="282681" y="257956"/>
                  </a:lnTo>
                  <a:lnTo>
                    <a:pt x="336153" y="257956"/>
                  </a:lnTo>
                  <a:lnTo>
                    <a:pt x="369810" y="225417"/>
                  </a:lnTo>
                  <a:lnTo>
                    <a:pt x="409954" y="225417"/>
                  </a:lnTo>
                  <a:lnTo>
                    <a:pt x="389799" y="206182"/>
                  </a:lnTo>
                  <a:lnTo>
                    <a:pt x="537051" y="64081"/>
                  </a:lnTo>
                  <a:lnTo>
                    <a:pt x="565318" y="64081"/>
                  </a:lnTo>
                  <a:lnTo>
                    <a:pt x="565306" y="37716"/>
                  </a:lnTo>
                  <a:lnTo>
                    <a:pt x="562828" y="21649"/>
                  </a:lnTo>
                  <a:lnTo>
                    <a:pt x="555627" y="9815"/>
                  </a:lnTo>
                  <a:lnTo>
                    <a:pt x="543997" y="2502"/>
                  </a:lnTo>
                  <a:lnTo>
                    <a:pt x="528235" y="0"/>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sp>
          <p:nvSpPr>
            <p:cNvPr id="210" name="object 82">
              <a:extLst>
                <a:ext uri="{FF2B5EF4-FFF2-40B4-BE49-F238E27FC236}">
                  <a16:creationId xmlns:a16="http://schemas.microsoft.com/office/drawing/2014/main" id="{99BD392C-5BA5-DD7B-58B4-80B50754E507}"/>
                </a:ext>
              </a:extLst>
            </p:cNvPr>
            <p:cNvSpPr txBox="1"/>
            <p:nvPr/>
          </p:nvSpPr>
          <p:spPr>
            <a:xfrm>
              <a:off x="2237523" y="2692732"/>
              <a:ext cx="176360" cy="250471"/>
            </a:xfrm>
            <a:prstGeom prst="rect">
              <a:avLst/>
            </a:prstGeom>
          </p:spPr>
          <p:txBody>
            <a:bodyPr vert="horz" wrap="square" lIns="0" tIns="7701" rIns="0" bIns="0" rtlCol="0">
              <a:spAutoFit/>
            </a:bodyPr>
            <a:lstStyle/>
            <a:p>
              <a:pPr marL="7701" defTabSz="554492">
                <a:spcBef>
                  <a:spcPts val="61"/>
                </a:spcBef>
              </a:pPr>
              <a:r>
                <a:rPr sz="1577" b="1" kern="0" spc="-30" dirty="0">
                  <a:solidFill>
                    <a:srgbClr val="3D3533"/>
                  </a:solidFill>
                  <a:latin typeface="Lato"/>
                  <a:cs typeface="Lato"/>
                </a:rPr>
                <a:t>@</a:t>
              </a:r>
              <a:endParaRPr sz="1577" kern="0" dirty="0">
                <a:solidFill>
                  <a:sysClr val="windowText" lastClr="000000"/>
                </a:solidFill>
                <a:latin typeface="Lato"/>
                <a:cs typeface="Lato"/>
              </a:endParaRPr>
            </a:p>
          </p:txBody>
        </p:sp>
      </p:grpSp>
      <p:sp>
        <p:nvSpPr>
          <p:cNvPr id="211" name="object 83">
            <a:extLst>
              <a:ext uri="{FF2B5EF4-FFF2-40B4-BE49-F238E27FC236}">
                <a16:creationId xmlns:a16="http://schemas.microsoft.com/office/drawing/2014/main" id="{58C54BA5-7610-199F-AD2B-C64943DF7654}"/>
              </a:ext>
            </a:extLst>
          </p:cNvPr>
          <p:cNvSpPr txBox="1"/>
          <p:nvPr/>
        </p:nvSpPr>
        <p:spPr>
          <a:xfrm>
            <a:off x="8673214" y="1618796"/>
            <a:ext cx="1076303" cy="191630"/>
          </a:xfrm>
          <a:prstGeom prst="rect">
            <a:avLst/>
          </a:prstGeom>
        </p:spPr>
        <p:txBody>
          <a:bodyPr vert="horz" wrap="square" lIns="0" tIns="9627" rIns="0" bIns="0" rtlCol="0">
            <a:spAutoFit/>
          </a:bodyPr>
          <a:lstStyle/>
          <a:p>
            <a:pPr marL="7701" defTabSz="554492">
              <a:spcBef>
                <a:spcPts val="76"/>
              </a:spcBef>
            </a:pPr>
            <a:r>
              <a:rPr sz="1182" b="1" kern="0" spc="-6" dirty="0" err="1">
                <a:solidFill>
                  <a:sysClr val="windowText" lastClr="000000"/>
                </a:solidFill>
                <a:latin typeface="☞AKTIV GROTESK" panose="020B0504020202020204" pitchFamily="34" charset="0"/>
                <a:cs typeface="Lato"/>
              </a:rPr>
              <a:t>Kontaktperson</a:t>
            </a:r>
            <a:r>
              <a:rPr sz="1182" b="1" kern="0" spc="-6" dirty="0">
                <a:solidFill>
                  <a:sysClr val="windowText" lastClr="000000"/>
                </a:solidFill>
                <a:latin typeface="☞AKTIV GROTESK" panose="020B0504020202020204" pitchFamily="34" charset="0"/>
                <a:cs typeface="Lato"/>
              </a:rPr>
              <a:t>:</a:t>
            </a:r>
            <a:endParaRPr sz="1182" kern="0" dirty="0">
              <a:solidFill>
                <a:sysClr val="windowText" lastClr="000000"/>
              </a:solidFill>
              <a:latin typeface="Apple Chancery" panose="03020702040506060504" pitchFamily="66" charset="-79"/>
              <a:cs typeface="Apple Chancery" panose="03020702040506060504" pitchFamily="66" charset="-79"/>
            </a:endParaRPr>
          </a:p>
        </p:txBody>
      </p:sp>
      <p:sp>
        <p:nvSpPr>
          <p:cNvPr id="212" name="object 84">
            <a:extLst>
              <a:ext uri="{FF2B5EF4-FFF2-40B4-BE49-F238E27FC236}">
                <a16:creationId xmlns:a16="http://schemas.microsoft.com/office/drawing/2014/main" id="{14F51923-EC22-DA5C-6522-7CB0F340760D}"/>
              </a:ext>
            </a:extLst>
          </p:cNvPr>
          <p:cNvSpPr txBox="1"/>
          <p:nvPr/>
        </p:nvSpPr>
        <p:spPr>
          <a:xfrm>
            <a:off x="8673213" y="1999771"/>
            <a:ext cx="1223735" cy="191630"/>
          </a:xfrm>
          <a:prstGeom prst="rect">
            <a:avLst/>
          </a:prstGeom>
        </p:spPr>
        <p:txBody>
          <a:bodyPr vert="horz" wrap="square" lIns="0" tIns="9627" rIns="0" bIns="0" rtlCol="0">
            <a:spAutoFit/>
          </a:bodyPr>
          <a:lstStyle/>
          <a:p>
            <a:pPr marL="7701" defTabSz="554492">
              <a:spcBef>
                <a:spcPts val="76"/>
              </a:spcBef>
            </a:pPr>
            <a:r>
              <a:rPr sz="1182" b="1" kern="0" spc="-6" dirty="0">
                <a:solidFill>
                  <a:sysClr val="windowText" lastClr="000000"/>
                </a:solidFill>
                <a:latin typeface="☞AKTIV GROTESK" panose="020B0504020202020204" pitchFamily="34" charset="0"/>
                <a:cs typeface="Lato"/>
              </a:rPr>
              <a:t>Kontaktuppgifter:</a:t>
            </a:r>
            <a:endParaRPr sz="1182" kern="0" dirty="0">
              <a:solidFill>
                <a:sysClr val="windowText" lastClr="000000"/>
              </a:solidFill>
              <a:latin typeface="☞AKTIV GROTESK" panose="020B0504020202020204" pitchFamily="34" charset="0"/>
              <a:cs typeface="Lato"/>
            </a:endParaRPr>
          </a:p>
        </p:txBody>
      </p:sp>
      <p:sp>
        <p:nvSpPr>
          <p:cNvPr id="213" name="object 86">
            <a:extLst>
              <a:ext uri="{FF2B5EF4-FFF2-40B4-BE49-F238E27FC236}">
                <a16:creationId xmlns:a16="http://schemas.microsoft.com/office/drawing/2014/main" id="{EFD2756C-406D-5489-2232-96CC5140EA8C}"/>
              </a:ext>
            </a:extLst>
          </p:cNvPr>
          <p:cNvSpPr txBox="1"/>
          <p:nvPr/>
        </p:nvSpPr>
        <p:spPr>
          <a:xfrm>
            <a:off x="8674830" y="3674342"/>
            <a:ext cx="1718011" cy="191242"/>
          </a:xfrm>
          <a:prstGeom prst="rect">
            <a:avLst/>
          </a:prstGeom>
        </p:spPr>
        <p:txBody>
          <a:bodyPr vert="horz" wrap="square" lIns="0" tIns="9242" rIns="0" bIns="0" rtlCol="0">
            <a:spAutoFit/>
          </a:bodyPr>
          <a:lstStyle/>
          <a:p>
            <a:pPr marL="7701" defTabSz="554492">
              <a:spcBef>
                <a:spcPts val="73"/>
              </a:spcBef>
              <a:tabLst>
                <a:tab pos="1192928" algn="l"/>
              </a:tabLst>
            </a:pPr>
            <a:r>
              <a:rPr lang="sv-SE" sz="1182" b="1" kern="0" spc="-6" dirty="0">
                <a:solidFill>
                  <a:sysClr val="windowText" lastClr="000000"/>
                </a:solidFill>
                <a:latin typeface="☞AKTIV GROTESK" panose="020B0504020202020204" pitchFamily="34" charset="0"/>
                <a:cs typeface="Lato"/>
              </a:rPr>
              <a:t>Primäransvar för kontakt</a:t>
            </a:r>
            <a:r>
              <a:rPr sz="1182" b="1" kern="0" spc="-6" dirty="0">
                <a:solidFill>
                  <a:sysClr val="windowText" lastClr="000000"/>
                </a:solidFill>
                <a:latin typeface="☞AKTIV GROTESK" panose="020B0504020202020204" pitchFamily="34" charset="0"/>
                <a:cs typeface="Lato"/>
              </a:rPr>
              <a:t>:</a:t>
            </a:r>
            <a:endParaRPr sz="1486" kern="0" dirty="0">
              <a:solidFill>
                <a:sysClr val="windowText" lastClr="000000"/>
              </a:solidFill>
              <a:latin typeface="☞AKTIV GROTESK" panose="020B0504020202020204" pitchFamily="34" charset="0"/>
              <a:cs typeface="Chi"/>
            </a:endParaRPr>
          </a:p>
        </p:txBody>
      </p:sp>
      <p:sp>
        <p:nvSpPr>
          <p:cNvPr id="214" name="object 87">
            <a:extLst>
              <a:ext uri="{FF2B5EF4-FFF2-40B4-BE49-F238E27FC236}">
                <a16:creationId xmlns:a16="http://schemas.microsoft.com/office/drawing/2014/main" id="{939A905A-A48D-8EFA-B67C-DCD4809CBBA6}"/>
              </a:ext>
            </a:extLst>
          </p:cNvPr>
          <p:cNvSpPr txBox="1"/>
          <p:nvPr/>
        </p:nvSpPr>
        <p:spPr>
          <a:xfrm>
            <a:off x="8674830" y="4230043"/>
            <a:ext cx="1151342" cy="191630"/>
          </a:xfrm>
          <a:prstGeom prst="rect">
            <a:avLst/>
          </a:prstGeom>
        </p:spPr>
        <p:txBody>
          <a:bodyPr vert="horz" wrap="square" lIns="0" tIns="9627" rIns="0" bIns="0" rtlCol="0">
            <a:spAutoFit/>
          </a:bodyPr>
          <a:lstStyle/>
          <a:p>
            <a:pPr marL="7701" defTabSz="554492">
              <a:spcBef>
                <a:spcPts val="76"/>
              </a:spcBef>
            </a:pPr>
            <a:r>
              <a:rPr lang="sv-SE" sz="1182" b="1" kern="0" dirty="0">
                <a:solidFill>
                  <a:sysClr val="windowText" lastClr="000000"/>
                </a:solidFill>
                <a:latin typeface="☞AKTIV GROTESK" panose="020B0504020202020204" pitchFamily="34" charset="0"/>
                <a:cs typeface="Lato"/>
              </a:rPr>
              <a:t>Anteckningar:</a:t>
            </a:r>
            <a:endParaRPr sz="1182" kern="0" dirty="0">
              <a:solidFill>
                <a:sysClr val="windowText" lastClr="000000"/>
              </a:solidFill>
              <a:latin typeface="☞AKTIV GROTESK" panose="020B0504020202020204" pitchFamily="34" charset="0"/>
              <a:cs typeface="Lato"/>
            </a:endParaRPr>
          </a:p>
        </p:txBody>
      </p:sp>
      <p:sp>
        <p:nvSpPr>
          <p:cNvPr id="215" name="object 88">
            <a:extLst>
              <a:ext uri="{FF2B5EF4-FFF2-40B4-BE49-F238E27FC236}">
                <a16:creationId xmlns:a16="http://schemas.microsoft.com/office/drawing/2014/main" id="{CB2AA04A-3CCA-5C7A-3D0F-45AB701F1675}"/>
              </a:ext>
            </a:extLst>
          </p:cNvPr>
          <p:cNvSpPr txBox="1">
            <a:spLocks/>
          </p:cNvSpPr>
          <p:nvPr/>
        </p:nvSpPr>
        <p:spPr>
          <a:xfrm>
            <a:off x="8691515" y="1136604"/>
            <a:ext cx="2804550" cy="270553"/>
          </a:xfrm>
          <a:prstGeom prst="rect">
            <a:avLst/>
          </a:prstGeom>
        </p:spPr>
        <p:txBody>
          <a:bodyPr vert="horz" wrap="square" lIns="0" tIns="8856" rIns="0" bIns="0" rtlCol="0">
            <a:spAutoFit/>
          </a:bodyPr>
          <a:lstStyle>
            <a:lvl1pPr eaLnBrk="1" hangingPunct="1">
              <a:defRPr sz="2395" b="0" i="0">
                <a:solidFill>
                  <a:schemeClr val="tx1"/>
                </a:solidFill>
                <a:latin typeface="Lato"/>
                <a:ea typeface="+mj-ea"/>
                <a:cs typeface="Lato"/>
              </a:defRPr>
            </a:lvl1pPr>
          </a:lstStyle>
          <a:p>
            <a:pPr marL="7701">
              <a:spcBef>
                <a:spcPts val="69"/>
              </a:spcBef>
            </a:pPr>
            <a:r>
              <a:rPr lang="sv-SE" sz="1700" b="1" kern="0" spc="-36" dirty="0" err="1">
                <a:latin typeface="☞AKTIV GROTESK" panose="020B0504020202020204" pitchFamily="34" charset="0"/>
                <a:cs typeface="Chi"/>
              </a:rPr>
              <a:t>xxxx</a:t>
            </a:r>
            <a:endParaRPr lang="sv-SE" sz="1700" b="1" kern="0" dirty="0">
              <a:latin typeface="☞AKTIV GROTESK" panose="020B0504020202020204" pitchFamily="34" charset="0"/>
              <a:cs typeface="Chi"/>
            </a:endParaRPr>
          </a:p>
        </p:txBody>
      </p:sp>
      <p:sp>
        <p:nvSpPr>
          <p:cNvPr id="217" name="object 92">
            <a:extLst>
              <a:ext uri="{FF2B5EF4-FFF2-40B4-BE49-F238E27FC236}">
                <a16:creationId xmlns:a16="http://schemas.microsoft.com/office/drawing/2014/main" id="{3438E248-F303-8B79-4764-508CE5A6C416}"/>
              </a:ext>
            </a:extLst>
          </p:cNvPr>
          <p:cNvSpPr txBox="1"/>
          <p:nvPr/>
        </p:nvSpPr>
        <p:spPr>
          <a:xfrm>
            <a:off x="8667709" y="4350126"/>
            <a:ext cx="2855828" cy="433807"/>
          </a:xfrm>
          <a:prstGeom prst="rect">
            <a:avLst/>
          </a:prstGeom>
        </p:spPr>
        <p:txBody>
          <a:bodyPr vert="horz" wrap="square" lIns="0" tIns="9242" rIns="0" bIns="0" rtlCol="0">
            <a:spAutoFit/>
          </a:bodyPr>
          <a:lstStyle/>
          <a:p>
            <a:pPr marL="7701" defTabSz="554492">
              <a:lnSpc>
                <a:spcPct val="200000"/>
              </a:lnSpc>
              <a:spcBef>
                <a:spcPts val="73"/>
              </a:spcBef>
            </a:pPr>
            <a:r>
              <a:rPr lang="sv-SE" sz="1600" i="1" kern="0" spc="-85" dirty="0" err="1">
                <a:solidFill>
                  <a:sysClr val="windowText" lastClr="000000"/>
                </a:solidFill>
                <a:latin typeface="Chalkboard" panose="03050602040202020205" pitchFamily="66" charset="77"/>
                <a:cs typeface="APPLE CHANCERY" panose="03020702040506060504" pitchFamily="66" charset="-79"/>
              </a:rPr>
              <a:t>Xxxxx</a:t>
            </a:r>
            <a:r>
              <a:rPr lang="sv-SE" sz="1600" i="1" kern="0" spc="-85" dirty="0">
                <a:solidFill>
                  <a:sysClr val="windowText" lastClr="000000"/>
                </a:solidFill>
                <a:latin typeface="Chalkboard" panose="03050602040202020205" pitchFamily="66" charset="77"/>
                <a:cs typeface="APPLE CHANCERY" panose="03020702040506060504" pitchFamily="66" charset="-79"/>
              </a:rPr>
              <a:t> </a:t>
            </a:r>
            <a:r>
              <a:rPr lang="sv-SE" sz="1600" i="1" kern="0" spc="-85" dirty="0" err="1">
                <a:solidFill>
                  <a:sysClr val="windowText" lastClr="000000"/>
                </a:solidFill>
                <a:latin typeface="Chalkboard" panose="03050602040202020205" pitchFamily="66" charset="77"/>
                <a:cs typeface="APPLE CHANCERY" panose="03020702040506060504" pitchFamily="66" charset="-79"/>
              </a:rPr>
              <a:t>xxxxx</a:t>
            </a:r>
            <a:endParaRPr lang="sv-SE" sz="1600" i="1" kern="0" spc="-85" dirty="0">
              <a:solidFill>
                <a:sysClr val="windowText" lastClr="000000"/>
              </a:solidFill>
              <a:latin typeface="Chalkboard" panose="03050602040202020205" pitchFamily="66" charset="77"/>
              <a:cs typeface="APPLE CHANCERY" panose="03020702040506060504" pitchFamily="66" charset="-79"/>
            </a:endParaRPr>
          </a:p>
        </p:txBody>
      </p:sp>
      <p:sp>
        <p:nvSpPr>
          <p:cNvPr id="218" name="object 83">
            <a:extLst>
              <a:ext uri="{FF2B5EF4-FFF2-40B4-BE49-F238E27FC236}">
                <a16:creationId xmlns:a16="http://schemas.microsoft.com/office/drawing/2014/main" id="{B8B373D0-B730-1A72-8F97-C856929A0994}"/>
              </a:ext>
            </a:extLst>
          </p:cNvPr>
          <p:cNvSpPr txBox="1"/>
          <p:nvPr/>
        </p:nvSpPr>
        <p:spPr>
          <a:xfrm>
            <a:off x="9819827" y="1603319"/>
            <a:ext cx="1599583" cy="209776"/>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219" name="object 83">
            <a:extLst>
              <a:ext uri="{FF2B5EF4-FFF2-40B4-BE49-F238E27FC236}">
                <a16:creationId xmlns:a16="http://schemas.microsoft.com/office/drawing/2014/main" id="{AF8C2236-B36A-AEE7-0C93-6BB5F0CE0876}"/>
              </a:ext>
            </a:extLst>
          </p:cNvPr>
          <p:cNvSpPr txBox="1"/>
          <p:nvPr/>
        </p:nvSpPr>
        <p:spPr>
          <a:xfrm>
            <a:off x="9976277" y="1990429"/>
            <a:ext cx="1519788" cy="208298"/>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220" name="object 83">
            <a:extLst>
              <a:ext uri="{FF2B5EF4-FFF2-40B4-BE49-F238E27FC236}">
                <a16:creationId xmlns:a16="http://schemas.microsoft.com/office/drawing/2014/main" id="{F2F8C422-22C3-939D-93B6-827EB179FBE8}"/>
              </a:ext>
            </a:extLst>
          </p:cNvPr>
          <p:cNvSpPr txBox="1"/>
          <p:nvPr/>
        </p:nvSpPr>
        <p:spPr>
          <a:xfrm>
            <a:off x="9122856" y="3283036"/>
            <a:ext cx="2373209" cy="209776"/>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221" name="object 83">
            <a:extLst>
              <a:ext uri="{FF2B5EF4-FFF2-40B4-BE49-F238E27FC236}">
                <a16:creationId xmlns:a16="http://schemas.microsoft.com/office/drawing/2014/main" id="{EAE58883-DBA0-55EB-F59B-1CFDA884CBEF}"/>
              </a:ext>
            </a:extLst>
          </p:cNvPr>
          <p:cNvSpPr txBox="1"/>
          <p:nvPr/>
        </p:nvSpPr>
        <p:spPr>
          <a:xfrm>
            <a:off x="10466108" y="3666333"/>
            <a:ext cx="1445645" cy="209776"/>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223" name="object 83">
            <a:extLst>
              <a:ext uri="{FF2B5EF4-FFF2-40B4-BE49-F238E27FC236}">
                <a16:creationId xmlns:a16="http://schemas.microsoft.com/office/drawing/2014/main" id="{C0E3E312-0370-F7FC-51D7-053793B83534}"/>
              </a:ext>
            </a:extLst>
          </p:cNvPr>
          <p:cNvSpPr txBox="1"/>
          <p:nvPr/>
        </p:nvSpPr>
        <p:spPr>
          <a:xfrm>
            <a:off x="4747549" y="2284082"/>
            <a:ext cx="3220238" cy="209776"/>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224" name="object 83">
            <a:extLst>
              <a:ext uri="{FF2B5EF4-FFF2-40B4-BE49-F238E27FC236}">
                <a16:creationId xmlns:a16="http://schemas.microsoft.com/office/drawing/2014/main" id="{F30A6666-6B83-17CD-3F57-D13F00BB2DFA}"/>
              </a:ext>
            </a:extLst>
          </p:cNvPr>
          <p:cNvSpPr txBox="1"/>
          <p:nvPr/>
        </p:nvSpPr>
        <p:spPr>
          <a:xfrm>
            <a:off x="8667709" y="2284082"/>
            <a:ext cx="3244044" cy="209776"/>
          </a:xfrm>
          <a:prstGeom prst="rect">
            <a:avLst/>
          </a:prstGeom>
        </p:spPr>
        <p:txBody>
          <a:bodyPr vert="horz" wrap="square" lIns="0" tIns="9627" rIns="0" bIns="0" rtlCol="0">
            <a:spAutoFit/>
          </a:bodyPr>
          <a:lstStyle/>
          <a:p>
            <a:pPr marL="7701" defTabSz="554492">
              <a:spcBef>
                <a:spcPts val="76"/>
              </a:spcBef>
            </a:pPr>
            <a:r>
              <a:rPr lang="sv-SE" sz="1300" kern="0" spc="-6" dirty="0" err="1">
                <a:solidFill>
                  <a:sysClr val="windowText" lastClr="000000"/>
                </a:solidFill>
                <a:latin typeface="☞AKTIV GROTESK" panose="020B0504020202020204" pitchFamily="34" charset="0"/>
                <a:cs typeface="Lato"/>
              </a:rPr>
              <a:t>xxxx</a:t>
            </a:r>
            <a:endParaRPr sz="1300" kern="0" dirty="0">
              <a:solidFill>
                <a:sysClr val="windowText" lastClr="000000"/>
              </a:solidFill>
              <a:latin typeface="Apple Chancery" panose="03020702040506060504" pitchFamily="66" charset="-79"/>
              <a:cs typeface="Apple Chancery" panose="03020702040506060504" pitchFamily="66" charset="-79"/>
            </a:endParaRPr>
          </a:p>
        </p:txBody>
      </p:sp>
      <p:sp>
        <p:nvSpPr>
          <p:cNvPr id="146" name="object 91">
            <a:extLst>
              <a:ext uri="{FF2B5EF4-FFF2-40B4-BE49-F238E27FC236}">
                <a16:creationId xmlns:a16="http://schemas.microsoft.com/office/drawing/2014/main" id="{B0B869FD-3762-5694-E4C0-B72AC02CC04B}"/>
              </a:ext>
            </a:extLst>
          </p:cNvPr>
          <p:cNvSpPr/>
          <p:nvPr/>
        </p:nvSpPr>
        <p:spPr>
          <a:xfrm>
            <a:off x="5816437" y="2698757"/>
            <a:ext cx="753956" cy="561424"/>
          </a:xfrm>
          <a:custGeom>
            <a:avLst/>
            <a:gdLst/>
            <a:ahLst/>
            <a:cxnLst/>
            <a:rect l="l" t="t" r="r" b="b"/>
            <a:pathLst>
              <a:path w="1243329" h="925829">
                <a:moveTo>
                  <a:pt x="413900" y="68322"/>
                </a:moveTo>
                <a:lnTo>
                  <a:pt x="470317" y="25854"/>
                </a:lnTo>
                <a:lnTo>
                  <a:pt x="531980" y="2816"/>
                </a:lnTo>
                <a:lnTo>
                  <a:pt x="578494" y="0"/>
                </a:lnTo>
                <a:lnTo>
                  <a:pt x="626629" y="1106"/>
                </a:lnTo>
                <a:lnTo>
                  <a:pt x="675838" y="5948"/>
                </a:lnTo>
                <a:lnTo>
                  <a:pt x="725572" y="14338"/>
                </a:lnTo>
                <a:lnTo>
                  <a:pt x="775282" y="26086"/>
                </a:lnTo>
                <a:lnTo>
                  <a:pt x="824420" y="41006"/>
                </a:lnTo>
                <a:lnTo>
                  <a:pt x="872439" y="58908"/>
                </a:lnTo>
                <a:lnTo>
                  <a:pt x="918789" y="79606"/>
                </a:lnTo>
                <a:lnTo>
                  <a:pt x="962922" y="102910"/>
                </a:lnTo>
                <a:lnTo>
                  <a:pt x="1004290" y="128634"/>
                </a:lnTo>
                <a:lnTo>
                  <a:pt x="1037963" y="153309"/>
                </a:lnTo>
                <a:lnTo>
                  <a:pt x="1072324" y="182546"/>
                </a:lnTo>
                <a:lnTo>
                  <a:pt x="1106301" y="215940"/>
                </a:lnTo>
                <a:lnTo>
                  <a:pt x="1138819" y="253081"/>
                </a:lnTo>
                <a:lnTo>
                  <a:pt x="1168804" y="293562"/>
                </a:lnTo>
                <a:lnTo>
                  <a:pt x="1195182" y="336978"/>
                </a:lnTo>
                <a:lnTo>
                  <a:pt x="1216878" y="382919"/>
                </a:lnTo>
                <a:lnTo>
                  <a:pt x="1232817" y="430978"/>
                </a:lnTo>
                <a:lnTo>
                  <a:pt x="1241927" y="480749"/>
                </a:lnTo>
                <a:lnTo>
                  <a:pt x="1243075" y="536523"/>
                </a:lnTo>
                <a:lnTo>
                  <a:pt x="1234977" y="586680"/>
                </a:lnTo>
                <a:lnTo>
                  <a:pt x="1218933" y="631682"/>
                </a:lnTo>
                <a:lnTo>
                  <a:pt x="1196246" y="671991"/>
                </a:lnTo>
                <a:lnTo>
                  <a:pt x="1168215" y="708065"/>
                </a:lnTo>
                <a:lnTo>
                  <a:pt x="1136141" y="740368"/>
                </a:lnTo>
                <a:lnTo>
                  <a:pt x="1101325" y="769359"/>
                </a:lnTo>
                <a:lnTo>
                  <a:pt x="1065068" y="795499"/>
                </a:lnTo>
                <a:lnTo>
                  <a:pt x="1028670" y="819251"/>
                </a:lnTo>
                <a:lnTo>
                  <a:pt x="993432" y="841073"/>
                </a:lnTo>
                <a:lnTo>
                  <a:pt x="945592" y="868061"/>
                </a:lnTo>
                <a:lnTo>
                  <a:pt x="899228" y="889288"/>
                </a:lnTo>
                <a:lnTo>
                  <a:pt x="853387" y="905211"/>
                </a:lnTo>
                <a:lnTo>
                  <a:pt x="807116" y="916290"/>
                </a:lnTo>
                <a:lnTo>
                  <a:pt x="759461" y="922982"/>
                </a:lnTo>
                <a:lnTo>
                  <a:pt x="709469" y="925745"/>
                </a:lnTo>
                <a:lnTo>
                  <a:pt x="656186" y="925039"/>
                </a:lnTo>
                <a:lnTo>
                  <a:pt x="608758" y="922223"/>
                </a:lnTo>
                <a:lnTo>
                  <a:pt x="562039" y="917585"/>
                </a:lnTo>
                <a:lnTo>
                  <a:pt x="516108" y="910909"/>
                </a:lnTo>
                <a:lnTo>
                  <a:pt x="471039" y="901977"/>
                </a:lnTo>
                <a:lnTo>
                  <a:pt x="426911" y="890573"/>
                </a:lnTo>
                <a:lnTo>
                  <a:pt x="383799" y="876481"/>
                </a:lnTo>
                <a:lnTo>
                  <a:pt x="341781" y="859484"/>
                </a:lnTo>
                <a:lnTo>
                  <a:pt x="300932" y="839365"/>
                </a:lnTo>
                <a:lnTo>
                  <a:pt x="261330" y="815908"/>
                </a:lnTo>
                <a:lnTo>
                  <a:pt x="223052" y="788896"/>
                </a:lnTo>
                <a:lnTo>
                  <a:pt x="186174" y="758113"/>
                </a:lnTo>
                <a:lnTo>
                  <a:pt x="150772" y="723341"/>
                </a:lnTo>
                <a:lnTo>
                  <a:pt x="116924" y="684366"/>
                </a:lnTo>
                <a:lnTo>
                  <a:pt x="84705" y="640969"/>
                </a:lnTo>
                <a:lnTo>
                  <a:pt x="54194" y="592934"/>
                </a:lnTo>
                <a:lnTo>
                  <a:pt x="27564" y="541551"/>
                </a:lnTo>
                <a:lnTo>
                  <a:pt x="9724" y="492964"/>
                </a:lnTo>
                <a:lnTo>
                  <a:pt x="571" y="446960"/>
                </a:lnTo>
                <a:lnTo>
                  <a:pt x="0" y="403323"/>
                </a:lnTo>
                <a:lnTo>
                  <a:pt x="7906" y="361839"/>
                </a:lnTo>
                <a:lnTo>
                  <a:pt x="24186" y="322293"/>
                </a:lnTo>
                <a:lnTo>
                  <a:pt x="48735" y="284470"/>
                </a:lnTo>
                <a:lnTo>
                  <a:pt x="81449" y="248155"/>
                </a:lnTo>
                <a:lnTo>
                  <a:pt x="122223" y="213134"/>
                </a:lnTo>
                <a:lnTo>
                  <a:pt x="163705" y="183929"/>
                </a:lnTo>
                <a:lnTo>
                  <a:pt x="207214" y="158423"/>
                </a:lnTo>
                <a:lnTo>
                  <a:pt x="252428" y="136636"/>
                </a:lnTo>
                <a:lnTo>
                  <a:pt x="299025" y="118587"/>
                </a:lnTo>
                <a:lnTo>
                  <a:pt x="346680" y="104297"/>
                </a:lnTo>
                <a:lnTo>
                  <a:pt x="395072" y="93784"/>
                </a:lnTo>
                <a:lnTo>
                  <a:pt x="443877" y="87069"/>
                </a:lnTo>
                <a:lnTo>
                  <a:pt x="492773" y="84169"/>
                </a:lnTo>
                <a:lnTo>
                  <a:pt x="541436" y="85106"/>
                </a:lnTo>
                <a:lnTo>
                  <a:pt x="589544" y="89898"/>
                </a:lnTo>
                <a:lnTo>
                  <a:pt x="636774" y="98565"/>
                </a:lnTo>
                <a:lnTo>
                  <a:pt x="682803" y="111127"/>
                </a:lnTo>
              </a:path>
            </a:pathLst>
          </a:custGeom>
          <a:ln w="10470">
            <a:solidFill>
              <a:srgbClr val="000000"/>
            </a:solidFill>
          </a:ln>
        </p:spPr>
        <p:txBody>
          <a:bodyPr wrap="square" lIns="0" tIns="0" rIns="0" bIns="0" rtlCol="0"/>
          <a:lstStyle/>
          <a:p>
            <a:pPr defTabSz="554492"/>
            <a:endParaRPr sz="1092" kern="0">
              <a:solidFill>
                <a:sysClr val="windowText" lastClr="000000"/>
              </a:solidFill>
            </a:endParaRPr>
          </a:p>
        </p:txBody>
      </p:sp>
      <p:sp>
        <p:nvSpPr>
          <p:cNvPr id="216" name="object 91">
            <a:extLst>
              <a:ext uri="{FF2B5EF4-FFF2-40B4-BE49-F238E27FC236}">
                <a16:creationId xmlns:a16="http://schemas.microsoft.com/office/drawing/2014/main" id="{25068946-6766-B10E-5CE6-46AC20F855C1}"/>
              </a:ext>
            </a:extLst>
          </p:cNvPr>
          <p:cNvSpPr/>
          <p:nvPr/>
        </p:nvSpPr>
        <p:spPr>
          <a:xfrm>
            <a:off x="9047016" y="2661891"/>
            <a:ext cx="753956" cy="561424"/>
          </a:xfrm>
          <a:custGeom>
            <a:avLst/>
            <a:gdLst/>
            <a:ahLst/>
            <a:cxnLst/>
            <a:rect l="l" t="t" r="r" b="b"/>
            <a:pathLst>
              <a:path w="1243329" h="925829">
                <a:moveTo>
                  <a:pt x="413900" y="68322"/>
                </a:moveTo>
                <a:lnTo>
                  <a:pt x="470317" y="25854"/>
                </a:lnTo>
                <a:lnTo>
                  <a:pt x="531980" y="2816"/>
                </a:lnTo>
                <a:lnTo>
                  <a:pt x="578494" y="0"/>
                </a:lnTo>
                <a:lnTo>
                  <a:pt x="626629" y="1106"/>
                </a:lnTo>
                <a:lnTo>
                  <a:pt x="675838" y="5948"/>
                </a:lnTo>
                <a:lnTo>
                  <a:pt x="725572" y="14338"/>
                </a:lnTo>
                <a:lnTo>
                  <a:pt x="775282" y="26086"/>
                </a:lnTo>
                <a:lnTo>
                  <a:pt x="824420" y="41006"/>
                </a:lnTo>
                <a:lnTo>
                  <a:pt x="872439" y="58908"/>
                </a:lnTo>
                <a:lnTo>
                  <a:pt x="918789" y="79606"/>
                </a:lnTo>
                <a:lnTo>
                  <a:pt x="962922" y="102910"/>
                </a:lnTo>
                <a:lnTo>
                  <a:pt x="1004290" y="128634"/>
                </a:lnTo>
                <a:lnTo>
                  <a:pt x="1037963" y="153309"/>
                </a:lnTo>
                <a:lnTo>
                  <a:pt x="1072324" y="182546"/>
                </a:lnTo>
                <a:lnTo>
                  <a:pt x="1106301" y="215940"/>
                </a:lnTo>
                <a:lnTo>
                  <a:pt x="1138819" y="253081"/>
                </a:lnTo>
                <a:lnTo>
                  <a:pt x="1168804" y="293562"/>
                </a:lnTo>
                <a:lnTo>
                  <a:pt x="1195182" y="336978"/>
                </a:lnTo>
                <a:lnTo>
                  <a:pt x="1216878" y="382919"/>
                </a:lnTo>
                <a:lnTo>
                  <a:pt x="1232817" y="430978"/>
                </a:lnTo>
                <a:lnTo>
                  <a:pt x="1241927" y="480749"/>
                </a:lnTo>
                <a:lnTo>
                  <a:pt x="1243075" y="536523"/>
                </a:lnTo>
                <a:lnTo>
                  <a:pt x="1234977" y="586680"/>
                </a:lnTo>
                <a:lnTo>
                  <a:pt x="1218933" y="631682"/>
                </a:lnTo>
                <a:lnTo>
                  <a:pt x="1196246" y="671991"/>
                </a:lnTo>
                <a:lnTo>
                  <a:pt x="1168215" y="708065"/>
                </a:lnTo>
                <a:lnTo>
                  <a:pt x="1136141" y="740368"/>
                </a:lnTo>
                <a:lnTo>
                  <a:pt x="1101325" y="769359"/>
                </a:lnTo>
                <a:lnTo>
                  <a:pt x="1065068" y="795499"/>
                </a:lnTo>
                <a:lnTo>
                  <a:pt x="1028670" y="819251"/>
                </a:lnTo>
                <a:lnTo>
                  <a:pt x="993432" y="841073"/>
                </a:lnTo>
                <a:lnTo>
                  <a:pt x="945592" y="868061"/>
                </a:lnTo>
                <a:lnTo>
                  <a:pt x="899228" y="889288"/>
                </a:lnTo>
                <a:lnTo>
                  <a:pt x="853387" y="905211"/>
                </a:lnTo>
                <a:lnTo>
                  <a:pt x="807116" y="916290"/>
                </a:lnTo>
                <a:lnTo>
                  <a:pt x="759461" y="922982"/>
                </a:lnTo>
                <a:lnTo>
                  <a:pt x="709469" y="925745"/>
                </a:lnTo>
                <a:lnTo>
                  <a:pt x="656186" y="925039"/>
                </a:lnTo>
                <a:lnTo>
                  <a:pt x="608758" y="922223"/>
                </a:lnTo>
                <a:lnTo>
                  <a:pt x="562039" y="917585"/>
                </a:lnTo>
                <a:lnTo>
                  <a:pt x="516108" y="910909"/>
                </a:lnTo>
                <a:lnTo>
                  <a:pt x="471039" y="901977"/>
                </a:lnTo>
                <a:lnTo>
                  <a:pt x="426911" y="890573"/>
                </a:lnTo>
                <a:lnTo>
                  <a:pt x="383799" y="876481"/>
                </a:lnTo>
                <a:lnTo>
                  <a:pt x="341781" y="859484"/>
                </a:lnTo>
                <a:lnTo>
                  <a:pt x="300932" y="839365"/>
                </a:lnTo>
                <a:lnTo>
                  <a:pt x="261330" y="815908"/>
                </a:lnTo>
                <a:lnTo>
                  <a:pt x="223052" y="788896"/>
                </a:lnTo>
                <a:lnTo>
                  <a:pt x="186174" y="758113"/>
                </a:lnTo>
                <a:lnTo>
                  <a:pt x="150772" y="723341"/>
                </a:lnTo>
                <a:lnTo>
                  <a:pt x="116924" y="684366"/>
                </a:lnTo>
                <a:lnTo>
                  <a:pt x="84705" y="640969"/>
                </a:lnTo>
                <a:lnTo>
                  <a:pt x="54194" y="592934"/>
                </a:lnTo>
                <a:lnTo>
                  <a:pt x="27564" y="541551"/>
                </a:lnTo>
                <a:lnTo>
                  <a:pt x="9724" y="492964"/>
                </a:lnTo>
                <a:lnTo>
                  <a:pt x="571" y="446960"/>
                </a:lnTo>
                <a:lnTo>
                  <a:pt x="0" y="403323"/>
                </a:lnTo>
                <a:lnTo>
                  <a:pt x="7906" y="361839"/>
                </a:lnTo>
                <a:lnTo>
                  <a:pt x="24186" y="322293"/>
                </a:lnTo>
                <a:lnTo>
                  <a:pt x="48735" y="284470"/>
                </a:lnTo>
                <a:lnTo>
                  <a:pt x="81449" y="248155"/>
                </a:lnTo>
                <a:lnTo>
                  <a:pt x="122223" y="213134"/>
                </a:lnTo>
                <a:lnTo>
                  <a:pt x="163705" y="183929"/>
                </a:lnTo>
                <a:lnTo>
                  <a:pt x="207214" y="158423"/>
                </a:lnTo>
                <a:lnTo>
                  <a:pt x="252428" y="136636"/>
                </a:lnTo>
                <a:lnTo>
                  <a:pt x="299025" y="118587"/>
                </a:lnTo>
                <a:lnTo>
                  <a:pt x="346680" y="104297"/>
                </a:lnTo>
                <a:lnTo>
                  <a:pt x="395072" y="93784"/>
                </a:lnTo>
                <a:lnTo>
                  <a:pt x="443877" y="87069"/>
                </a:lnTo>
                <a:lnTo>
                  <a:pt x="492773" y="84169"/>
                </a:lnTo>
                <a:lnTo>
                  <a:pt x="541436" y="85106"/>
                </a:lnTo>
                <a:lnTo>
                  <a:pt x="589544" y="89898"/>
                </a:lnTo>
                <a:lnTo>
                  <a:pt x="636774" y="98565"/>
                </a:lnTo>
                <a:lnTo>
                  <a:pt x="682803" y="111127"/>
                </a:lnTo>
              </a:path>
            </a:pathLst>
          </a:custGeom>
          <a:ln w="10470">
            <a:solidFill>
              <a:srgbClr val="000000"/>
            </a:solidFill>
          </a:ln>
        </p:spPr>
        <p:txBody>
          <a:bodyPr wrap="square" lIns="0" tIns="0" rIns="0" bIns="0" rtlCol="0"/>
          <a:lstStyle/>
          <a:p>
            <a:pPr defTabSz="554492"/>
            <a:endParaRPr sz="1092" kern="0">
              <a:solidFill>
                <a:sysClr val="windowText" lastClr="000000"/>
              </a:solidFill>
            </a:endParaRPr>
          </a:p>
        </p:txBody>
      </p:sp>
    </p:spTree>
    <p:extLst>
      <p:ext uri="{BB962C8B-B14F-4D97-AF65-F5344CB8AC3E}">
        <p14:creationId xmlns:p14="http://schemas.microsoft.com/office/powerpoint/2010/main" val="83783795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isualisering-kontaktkartor-och-kontaktkort_Our-Normal" id="{996B156D-46C2-5E4C-9407-1AB6E60F5E70}" vid="{7B9A571A-BAE7-BF46-AF1C-BC6207DB1684}"/>
    </a:ext>
  </a:extLst>
</a:theme>
</file>

<file path=docProps/app.xml><?xml version="1.0" encoding="utf-8"?>
<Properties xmlns="http://schemas.openxmlformats.org/officeDocument/2006/extended-properties" xmlns:vt="http://schemas.openxmlformats.org/officeDocument/2006/docPropsVTypes">
  <Template>Office-tema</Template>
  <TotalTime>184</TotalTime>
  <Words>319</Words>
  <Application>Microsoft Macintosh PowerPoint</Application>
  <PresentationFormat>Bredbild</PresentationFormat>
  <Paragraphs>108</Paragraphs>
  <Slides>8</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8</vt:i4>
      </vt:variant>
    </vt:vector>
  </HeadingPairs>
  <TitlesOfParts>
    <vt:vector size="14" baseType="lpstr">
      <vt:lpstr>☞AKTIV GROTESK</vt:lpstr>
      <vt:lpstr>Apple Chancery</vt:lpstr>
      <vt:lpstr>Calibri</vt:lpstr>
      <vt:lpstr>Chalkboard</vt:lpstr>
      <vt:lpstr>Lato</vt:lpstr>
      <vt:lpstr>Office-tema</vt:lpstr>
      <vt:lpstr>PowerPoint-presentation</vt:lpstr>
      <vt:lpstr>Alla familjer har sina utmaningar – och som förälder är det ofta mycket att hålla koll på i barnens vardag.  Men av vissa föräldrar krävs det mycket mer.  För familjer med barn med normbrytande funktionsvariationer kan kontakterna vara överväldigande många. Ett problem som skapar stress, ojämställdhet och frustration för alla i familjen.</vt:lpstr>
      <vt:lpstr>PowerPoint-presentation</vt:lpstr>
      <vt:lpstr>PowerPoint-presentation</vt:lpstr>
      <vt:lpstr>PowerPoint-presentation</vt:lpstr>
      <vt:lpstr>PowerPoint-presentation</vt:lpstr>
      <vt:lpstr>PowerPoint-presentation</vt:lpstr>
      <vt:lpstr>xxxx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 Norrhede</dc:creator>
  <cp:lastModifiedBy>Sara Norrhede</cp:lastModifiedBy>
  <cp:revision>6</cp:revision>
  <dcterms:created xsi:type="dcterms:W3CDTF">2026-03-11T07:32:29Z</dcterms:created>
  <dcterms:modified xsi:type="dcterms:W3CDTF">2026-04-29T08:53:42Z</dcterms:modified>
</cp:coreProperties>
</file>